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4" r:id="rId2"/>
    <p:sldId id="265" r:id="rId3"/>
    <p:sldId id="266" r:id="rId4"/>
    <p:sldId id="267" r:id="rId5"/>
    <p:sldId id="268" r:id="rId6"/>
  </p:sldIdLst>
  <p:sldSz cx="12801600" cy="9601200" type="A3"/>
  <p:notesSz cx="9872663" cy="143017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1ED"/>
    <a:srgbClr val="FEEFDD"/>
    <a:srgbClr val="ECF5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584" y="84"/>
      </p:cViewPr>
      <p:guideLst>
        <p:guide orient="horz" pos="3024"/>
        <p:guide pos="40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7" y="4"/>
            <a:ext cx="4278743" cy="716644"/>
          </a:xfrm>
          <a:prstGeom prst="rect">
            <a:avLst/>
          </a:prstGeom>
        </p:spPr>
        <p:txBody>
          <a:bodyPr vert="horz" lIns="127457" tIns="63730" rIns="127457" bIns="63730" rtlCol="0"/>
          <a:lstStyle>
            <a:lvl1pPr algn="l">
              <a:defRPr sz="16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591722" y="4"/>
            <a:ext cx="4278743" cy="716644"/>
          </a:xfrm>
          <a:prstGeom prst="rect">
            <a:avLst/>
          </a:prstGeom>
        </p:spPr>
        <p:txBody>
          <a:bodyPr vert="horz" lIns="127457" tIns="63730" rIns="127457" bIns="63730" rtlCol="0"/>
          <a:lstStyle>
            <a:lvl1pPr algn="r">
              <a:defRPr sz="1600"/>
            </a:lvl1pPr>
          </a:lstStyle>
          <a:p>
            <a:fld id="{35060EAB-8517-443A-8B10-2679F486DC1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717675" y="1789113"/>
            <a:ext cx="6437313" cy="48275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27457" tIns="63730" rIns="127457" bIns="6373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86391" y="6882434"/>
            <a:ext cx="7899896" cy="5631081"/>
          </a:xfrm>
          <a:prstGeom prst="rect">
            <a:avLst/>
          </a:prstGeom>
        </p:spPr>
        <p:txBody>
          <a:bodyPr vert="horz" lIns="127457" tIns="63730" rIns="127457" bIns="6373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7" y="13585151"/>
            <a:ext cx="4278743" cy="716642"/>
          </a:xfrm>
          <a:prstGeom prst="rect">
            <a:avLst/>
          </a:prstGeom>
        </p:spPr>
        <p:txBody>
          <a:bodyPr vert="horz" lIns="127457" tIns="63730" rIns="127457" bIns="63730" rtlCol="0" anchor="b"/>
          <a:lstStyle>
            <a:lvl1pPr algn="l">
              <a:defRPr sz="16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591722" y="13585151"/>
            <a:ext cx="4278743" cy="716642"/>
          </a:xfrm>
          <a:prstGeom prst="rect">
            <a:avLst/>
          </a:prstGeom>
        </p:spPr>
        <p:txBody>
          <a:bodyPr vert="horz" lIns="127457" tIns="63730" rIns="127457" bIns="63730" rtlCol="0" anchor="b"/>
          <a:lstStyle>
            <a:lvl1pPr algn="r">
              <a:defRPr sz="1600"/>
            </a:lvl1pPr>
          </a:lstStyle>
          <a:p>
            <a:fld id="{B8D9D887-971A-42E7-AFFE-100F55892D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8701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852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6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5472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93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02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6288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212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329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337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954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85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19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232867"/>
              </p:ext>
            </p:extLst>
          </p:nvPr>
        </p:nvGraphicFramePr>
        <p:xfrm>
          <a:off x="1" y="1218955"/>
          <a:ext cx="12801600" cy="768945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515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600156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001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65692"/>
                  </a:ext>
                </a:extLst>
              </a:tr>
              <a:tr h="1510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5151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600156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500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3968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E726E35-28CB-42BA-B339-372BB83DC4D3}"/>
              </a:ext>
            </a:extLst>
          </p:cNvPr>
          <p:cNvSpPr txBox="1"/>
          <p:nvPr/>
        </p:nvSpPr>
        <p:spPr>
          <a:xfrm>
            <a:off x="4632868" y="135956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01 au 05 Juillet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8DA988-AAA8-C4F4-55B9-4E83DAD13CD1}"/>
              </a:ext>
            </a:extLst>
          </p:cNvPr>
          <p:cNvSpPr/>
          <p:nvPr/>
        </p:nvSpPr>
        <p:spPr>
          <a:xfrm>
            <a:off x="4242711" y="646328"/>
            <a:ext cx="4761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Les Jardins – Saint Quentin La Poterie</a:t>
            </a:r>
          </a:p>
        </p:txBody>
      </p:sp>
    </p:spTree>
    <p:extLst>
      <p:ext uri="{BB962C8B-B14F-4D97-AF65-F5344CB8AC3E}">
        <p14:creationId xmlns:p14="http://schemas.microsoft.com/office/powerpoint/2010/main" val="3309334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791175"/>
              </p:ext>
            </p:extLst>
          </p:nvPr>
        </p:nvGraphicFramePr>
        <p:xfrm>
          <a:off x="0" y="1225480"/>
          <a:ext cx="12801600" cy="778504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226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748152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5382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889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65692"/>
                  </a:ext>
                </a:extLst>
              </a:tr>
              <a:tr h="1493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2265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593621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9863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8693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2837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AFEB1EC-E8C0-4653-B3B2-9BE587B3D033}"/>
              </a:ext>
            </a:extLst>
          </p:cNvPr>
          <p:cNvSpPr txBox="1"/>
          <p:nvPr/>
        </p:nvSpPr>
        <p:spPr>
          <a:xfrm>
            <a:off x="4820434" y="133236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06 au 12 Juillet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9AE7C3-3EAC-C39D-3245-BE2F46FB2696}"/>
              </a:ext>
            </a:extLst>
          </p:cNvPr>
          <p:cNvSpPr/>
          <p:nvPr/>
        </p:nvSpPr>
        <p:spPr>
          <a:xfrm>
            <a:off x="4242711" y="646328"/>
            <a:ext cx="4761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Les Jardins – Saint Quentin La Poterie</a:t>
            </a:r>
          </a:p>
        </p:txBody>
      </p:sp>
    </p:spTree>
    <p:extLst>
      <p:ext uri="{BB962C8B-B14F-4D97-AF65-F5344CB8AC3E}">
        <p14:creationId xmlns:p14="http://schemas.microsoft.com/office/powerpoint/2010/main" val="3565347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658887"/>
              </p:ext>
            </p:extLst>
          </p:nvPr>
        </p:nvGraphicFramePr>
        <p:xfrm>
          <a:off x="0" y="1218954"/>
          <a:ext cx="12801600" cy="7596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515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600157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408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0015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sz="8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65692"/>
                  </a:ext>
                </a:extLst>
              </a:tr>
              <a:tr h="1510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14789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5152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600157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500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3968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234130-C22D-465A-A800-E89BBEF96C93}"/>
              </a:ext>
            </a:extLst>
          </p:cNvPr>
          <p:cNvSpPr txBox="1"/>
          <p:nvPr/>
        </p:nvSpPr>
        <p:spPr>
          <a:xfrm>
            <a:off x="4609417" y="95522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13 au 17 Juillet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016A55-8371-D1D8-56BA-BDFDCC7F1CF1}"/>
              </a:ext>
            </a:extLst>
          </p:cNvPr>
          <p:cNvSpPr/>
          <p:nvPr/>
        </p:nvSpPr>
        <p:spPr>
          <a:xfrm>
            <a:off x="4242711" y="646328"/>
            <a:ext cx="4761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Les Jardins – Saint Quentin La Poterie</a:t>
            </a:r>
          </a:p>
        </p:txBody>
      </p:sp>
    </p:spTree>
    <p:extLst>
      <p:ext uri="{BB962C8B-B14F-4D97-AF65-F5344CB8AC3E}">
        <p14:creationId xmlns:p14="http://schemas.microsoft.com/office/powerpoint/2010/main" val="3600891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603117"/>
              </p:ext>
            </p:extLst>
          </p:nvPr>
        </p:nvGraphicFramePr>
        <p:xfrm>
          <a:off x="1" y="1218956"/>
          <a:ext cx="12801600" cy="762413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515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60015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0015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292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527788"/>
                  </a:ext>
                </a:extLst>
              </a:tr>
              <a:tr h="1510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5151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677902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500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3968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000EFD-03C3-4327-8040-3BFCCCB660DD}"/>
              </a:ext>
            </a:extLst>
          </p:cNvPr>
          <p:cNvSpPr txBox="1"/>
          <p:nvPr/>
        </p:nvSpPr>
        <p:spPr>
          <a:xfrm>
            <a:off x="4691482" y="95522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20 au 26 Juillet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31CE40-2478-CD9F-746E-2B188DBA47F4}"/>
              </a:ext>
            </a:extLst>
          </p:cNvPr>
          <p:cNvSpPr/>
          <p:nvPr/>
        </p:nvSpPr>
        <p:spPr>
          <a:xfrm>
            <a:off x="4242711" y="646328"/>
            <a:ext cx="4761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Les Jardins – Saint Quentin La Poterie</a:t>
            </a:r>
          </a:p>
        </p:txBody>
      </p:sp>
    </p:spTree>
    <p:extLst>
      <p:ext uri="{BB962C8B-B14F-4D97-AF65-F5344CB8AC3E}">
        <p14:creationId xmlns:p14="http://schemas.microsoft.com/office/powerpoint/2010/main" val="3403266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-16189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66900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000EFD-03C3-4327-8040-3BFCCCB660DD}"/>
              </a:ext>
            </a:extLst>
          </p:cNvPr>
          <p:cNvSpPr txBox="1"/>
          <p:nvPr/>
        </p:nvSpPr>
        <p:spPr>
          <a:xfrm>
            <a:off x="4691480" y="95522"/>
            <a:ext cx="3981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27 au 31 Juillet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CA462F-102C-CD7B-B759-9092E78DD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324496"/>
              </p:ext>
            </p:extLst>
          </p:nvPr>
        </p:nvGraphicFramePr>
        <p:xfrm>
          <a:off x="1" y="1218956"/>
          <a:ext cx="12801600" cy="758587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515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>
                          <a:effectLst/>
                        </a:rPr>
                        <a:t>Jeudi 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60015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0015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292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527788"/>
                  </a:ext>
                </a:extLst>
              </a:tr>
              <a:tr h="1510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5151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60015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500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3968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032393CA-4BA3-DA03-AF09-45B90C60CEBA}"/>
              </a:ext>
            </a:extLst>
          </p:cNvPr>
          <p:cNvSpPr/>
          <p:nvPr/>
        </p:nvSpPr>
        <p:spPr>
          <a:xfrm>
            <a:off x="4242711" y="646328"/>
            <a:ext cx="4761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Les Jardins – Saint Quentin La Poterie</a:t>
            </a:r>
          </a:p>
        </p:txBody>
      </p:sp>
    </p:spTree>
    <p:extLst>
      <p:ext uri="{BB962C8B-B14F-4D97-AF65-F5344CB8AC3E}">
        <p14:creationId xmlns:p14="http://schemas.microsoft.com/office/powerpoint/2010/main" val="14878141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onj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E166A"/>
      </a:accent1>
      <a:accent2>
        <a:srgbClr val="F7941D"/>
      </a:accent2>
      <a:accent3>
        <a:srgbClr val="A5A5A5"/>
      </a:accent3>
      <a:accent4>
        <a:srgbClr val="F9AF55"/>
      </a:accent4>
      <a:accent5>
        <a:srgbClr val="EF67A5"/>
      </a:accent5>
      <a:accent6>
        <a:srgbClr val="70AD47"/>
      </a:accent6>
      <a:hlink>
        <a:srgbClr val="6E0C38"/>
      </a:hlink>
      <a:folHlink>
        <a:srgbClr val="EC4E95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2163</TotalTime>
  <Words>595</Words>
  <Application>Microsoft Office PowerPoint</Application>
  <PresentationFormat>A3 (297 x 420 mm)</PresentationFormat>
  <Paragraphs>80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 </vt:lpstr>
      <vt:lpstr>Calibri Light</vt:lpstr>
      <vt:lpstr>DIN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Morgane MALLEVAL</dc:creator>
  <cp:lastModifiedBy>Thomas CAPRON</cp:lastModifiedBy>
  <cp:revision>155</cp:revision>
  <cp:lastPrinted>2026-01-27T12:28:44Z</cp:lastPrinted>
  <dcterms:created xsi:type="dcterms:W3CDTF">2022-12-16T15:24:07Z</dcterms:created>
  <dcterms:modified xsi:type="dcterms:W3CDTF">2026-02-26T10:56:43Z</dcterms:modified>
</cp:coreProperties>
</file>