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5" r:id="rId2"/>
    <p:sldId id="266" r:id="rId3"/>
    <p:sldId id="267" r:id="rId4"/>
    <p:sldId id="268" r:id="rId5"/>
    <p:sldId id="270" r:id="rId6"/>
  </p:sldIdLst>
  <p:sldSz cx="12801600" cy="9601200" type="A3"/>
  <p:notesSz cx="9872663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ED"/>
    <a:srgbClr val="FEEFDD"/>
    <a:srgbClr val="ECF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584" y="84"/>
      </p:cViewPr>
      <p:guideLst>
        <p:guide orient="horz" pos="3024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1722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r">
              <a:defRPr sz="1600"/>
            </a:lvl1pPr>
          </a:lstStyle>
          <a:p>
            <a:fld id="{35060EAB-8517-443A-8B10-2679F486DC12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17675" y="1789113"/>
            <a:ext cx="6437313" cy="48275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7457" tIns="63730" rIns="127457" bIns="6373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86391" y="6882434"/>
            <a:ext cx="7899896" cy="5631081"/>
          </a:xfrm>
          <a:prstGeom prst="rect">
            <a:avLst/>
          </a:prstGeom>
        </p:spPr>
        <p:txBody>
          <a:bodyPr vert="horz" lIns="127457" tIns="63730" rIns="127457" bIns="6373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1722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r">
              <a:defRPr sz="1600"/>
            </a:lvl1pPr>
          </a:lstStyle>
          <a:p>
            <a:fld id="{B8D9D887-971A-42E7-AFFE-100F55892D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0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85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6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472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93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02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28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21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2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3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95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8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7446-A852-4B39-9078-930FB88FDCC4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9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86635"/>
              </p:ext>
            </p:extLst>
          </p:nvPr>
        </p:nvGraphicFramePr>
        <p:xfrm>
          <a:off x="0" y="1225481"/>
          <a:ext cx="12801600" cy="75440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234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3740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champignons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Salade de tomates et </a:t>
                      </a:r>
                    </a:p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surimi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Concombres à la Grecque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 et tomates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–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– P – CR – MO – G - 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55704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Œufs cocotte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Bœuf braisé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Poisson meunière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Saucisse fumée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Spaghettis aux fruits de mer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3197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 - L - ASS - G - 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 - CR - MO - ASS - G - 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173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Haricots verts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Rosties</a:t>
                      </a: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de pommes de </a:t>
                      </a:r>
                    </a:p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Lentilles aux oignons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236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236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Glace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Entremet spéculos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Salade de fruits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Glace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23442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05749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champignons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Velouté de courgettes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provençal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59521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Gnocchis tomates et mozzarella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Emincé de poulet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pâtes au pesto, tomates cerises, parmesan, olives noires et jambon cru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Petits pois carottes et lardons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Assiette de charcuterie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– G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M - ASS - G - FC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236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Gratin de chou-fleur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Grecque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L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236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2361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Mousse au café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Compote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Yaourt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639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87614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AFEB1EC-E8C0-4653-B3B2-9BE587B3D033}"/>
              </a:ext>
            </a:extLst>
          </p:cNvPr>
          <p:cNvSpPr txBox="1"/>
          <p:nvPr/>
        </p:nvSpPr>
        <p:spPr>
          <a:xfrm>
            <a:off x="4820435" y="13323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01 au 05 Juillet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47891-954D-777D-5285-66D112D122B6}"/>
              </a:ext>
            </a:extLst>
          </p:cNvPr>
          <p:cNvSpPr/>
          <p:nvPr/>
        </p:nvSpPr>
        <p:spPr>
          <a:xfrm>
            <a:off x="5718444" y="646328"/>
            <a:ext cx="1810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LEZAN</a:t>
            </a:r>
          </a:p>
        </p:txBody>
      </p:sp>
    </p:spTree>
    <p:extLst>
      <p:ext uri="{BB962C8B-B14F-4D97-AF65-F5344CB8AC3E}">
        <p14:creationId xmlns:p14="http://schemas.microsoft.com/office/powerpoint/2010/main" val="356534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54978"/>
              </p:ext>
            </p:extLst>
          </p:nvPr>
        </p:nvGraphicFramePr>
        <p:xfrm>
          <a:off x="0" y="1218954"/>
          <a:ext cx="12801600" cy="77069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5742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54937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Carottes râpées vinaigrette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tomates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Saucisson et cornichons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Sardines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pois chiches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5493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Rôti de dinde sauce moutarde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Cuisse de poulet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Steak haché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Pommes de terre, tomates, poulet et gruyère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Pavé de hoki sauce beurre blanc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Chipolatas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Sauté de bœuf aux épices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 - G - ASS - 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P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M - ASS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Pommes de terre rostis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Tian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Frites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Pâtes au beurre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Tomates au four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Graines de couscous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Gâteau anniversaire Madame HERY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Glace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Pruneaux cuits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café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Glace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– O – G – ASS – FC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FC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4937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à l'oignon et croutons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de champignons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Bouillon de vermicelles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G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6574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Taboulé maison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Quiche poivrons et brandade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Fonds d'artichauts farcis au chèvre et herbes de Provence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Jambon blanc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Salade composée au thon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Cordon bleu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Oeufs durs mayonnaise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– G – O - 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Macédoine de légumes mayonnaise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601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caramel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blanc et crème de marrons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- crème dessert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Pomme au four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Yaourt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20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95170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234130-C22D-465A-A800-E89BBEF96C93}"/>
              </a:ext>
            </a:extLst>
          </p:cNvPr>
          <p:cNvSpPr txBox="1"/>
          <p:nvPr/>
        </p:nvSpPr>
        <p:spPr>
          <a:xfrm>
            <a:off x="4609415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06 au 12 Juillet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03DEE-AD72-1005-1195-DDED6FD71C3D}"/>
              </a:ext>
            </a:extLst>
          </p:cNvPr>
          <p:cNvSpPr/>
          <p:nvPr/>
        </p:nvSpPr>
        <p:spPr>
          <a:xfrm>
            <a:off x="5718443" y="646328"/>
            <a:ext cx="1810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LEZAN</a:t>
            </a:r>
          </a:p>
        </p:txBody>
      </p:sp>
    </p:spTree>
    <p:extLst>
      <p:ext uri="{BB962C8B-B14F-4D97-AF65-F5344CB8AC3E}">
        <p14:creationId xmlns:p14="http://schemas.microsoft.com/office/powerpoint/2010/main" val="360089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213493"/>
              </p:ext>
            </p:extLst>
          </p:nvPr>
        </p:nvGraphicFramePr>
        <p:xfrm>
          <a:off x="1" y="1218956"/>
          <a:ext cx="12801600" cy="756574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3834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539483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Taboulé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Pâté en croute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Grecque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Velouté de légumes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haricots verts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3287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ASS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 M - ASS - O - 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Schoolbook" panose="02040604050505020304" pitchFamily="18" charset="0"/>
                        </a:rPr>
                        <a:t>L - 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5394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Sauté de porc au thym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Escalope de poulet à la provençale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Alouette au vin blanc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Œufs au plat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Filet de colin sauce citron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Spaghettis bolognaise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Poulet basquaise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 - 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 - G - ASS - 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 - L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4757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Flan de courgettes au curry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Pommes Duchesse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Poêlée méditerranéenne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Frites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Courgettes persillées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Brocolis sautés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518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518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Salade de fruits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Tiramisu au citron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Glace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Pruneaux cuits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Cake aux fruits et crème anglaise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Schoolbook" panose="02040604050505020304" pitchFamily="18" charset="0"/>
                        </a:rPr>
                        <a:t>Glace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O - S - ASS - 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38346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937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légumes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chou-fleur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de légumes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légumes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Potage provençal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 - 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58434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Flammenkueche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Crêpe jambon et fromage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Riz cantonnais au poulet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Croque Forestier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Tomates farcies thon et mayonnaise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Roulé de jambon et macédoine de légumes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pommes de terre et hareng fumé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S - 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- 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O - P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M - ASS - 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P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518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518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518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Compote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Gateau de semoule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Yaourt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citron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Pommes cuite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6439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ASS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93457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2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13 au 19 Juillet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8EF078-0A89-0FE0-9322-473D6C043FA4}"/>
              </a:ext>
            </a:extLst>
          </p:cNvPr>
          <p:cNvSpPr/>
          <p:nvPr/>
        </p:nvSpPr>
        <p:spPr>
          <a:xfrm>
            <a:off x="5718446" y="646328"/>
            <a:ext cx="1810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LEZAN</a:t>
            </a:r>
          </a:p>
        </p:txBody>
      </p:sp>
    </p:spTree>
    <p:extLst>
      <p:ext uri="{BB962C8B-B14F-4D97-AF65-F5344CB8AC3E}">
        <p14:creationId xmlns:p14="http://schemas.microsoft.com/office/powerpoint/2010/main" val="340326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-16189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6690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1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20 au 26 Juillet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CA462F-102C-CD7B-B759-9092E78D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89765"/>
              </p:ext>
            </p:extLst>
          </p:nvPr>
        </p:nvGraphicFramePr>
        <p:xfrm>
          <a:off x="1" y="1218956"/>
          <a:ext cx="12801600" cy="72947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3636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 1</a:t>
                      </a:r>
                      <a:r>
                        <a:rPr lang="fr-FR" sz="1600" b="1" u="none" strike="noStrike" baseline="30000" dirty="0">
                          <a:effectLst/>
                        </a:rPr>
                        <a:t>er</a:t>
                      </a:r>
                      <a:r>
                        <a:rPr lang="fr-FR" sz="1600" b="1" u="none" strike="noStrike" dirty="0">
                          <a:effectLst/>
                        </a:rPr>
                        <a:t> 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52213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tomates et maïs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Pizza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Soupe minestrone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Taboulé à la menthe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Salade verte croutons et lardons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Sardines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2037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G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G - 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52213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Merguez et chipolatas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Escalope de poulet au curry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Tomates farcies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Sauté de dinde aux olives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Filet de lieu noir à l'aneth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Alouette de bœuf à la provençale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Bœuf braisé froid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M - ASS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 - P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- G 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46041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Frites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Julienne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Riz créole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Ratatouille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Riz créole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Duo de courgettes sautées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Aubergines à la tomate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Liégeois aux fruits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Gâteau anniversaire Monsieur BOURBON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Pruneaux cuits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Fromage blanc et crème de marrons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Crumble aux pommes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- G - O - S - ASS - FC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36369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2213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de haricots verts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de poireaux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Velouté de brocolis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minestrone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Bouillon de vermicelles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de champignons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565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Croque Monsieur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Tarte à la brandade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composée oignons, tomates, haricots verts et jambon blanc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pommes de terre au hareng fumé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Roulé de jambon à la macédoine de légumes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Quiche Lorraine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Rôti de porc froid et mayonnaise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P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P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M  - ASS - 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Brunoise de légumes provençale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Yaourt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Compote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vanille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Yaourt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Compote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90452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ADC57A1-789F-EF27-C24F-004CD93E5223}"/>
              </a:ext>
            </a:extLst>
          </p:cNvPr>
          <p:cNvSpPr/>
          <p:nvPr/>
        </p:nvSpPr>
        <p:spPr>
          <a:xfrm>
            <a:off x="5718444" y="646328"/>
            <a:ext cx="1810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LEZAN</a:t>
            </a:r>
          </a:p>
          <a:p>
            <a:pPr algn="ctr"/>
            <a:endParaRPr lang="fr-FR" b="1" dirty="0">
              <a:solidFill>
                <a:srgbClr val="CF1D6B"/>
              </a:solidFill>
              <a:latin typeface="DIN" panose="02000503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148781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-16189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6690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0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27 au 31 Juillet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CA462F-102C-CD7B-B759-9092E78D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54165"/>
              </p:ext>
            </p:extLst>
          </p:nvPr>
        </p:nvGraphicFramePr>
        <p:xfrm>
          <a:off x="1" y="1218956"/>
          <a:ext cx="12801600" cy="785300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3636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 1</a:t>
                      </a:r>
                      <a:r>
                        <a:rPr lang="fr-FR" sz="1600" b="1" u="none" strike="noStrike" baseline="30000" dirty="0">
                          <a:effectLst/>
                        </a:rPr>
                        <a:t>er</a:t>
                      </a:r>
                      <a:r>
                        <a:rPr lang="fr-FR" sz="1600" b="1" u="none" strike="noStrike" dirty="0">
                          <a:effectLst/>
                        </a:rPr>
                        <a:t> 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52213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Melon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algn="ctr" defTabSz="1280160" rtl="0" eaLnBrk="1" fontAlgn="ctr" latinLnBrk="0" hangingPunct="1"/>
                      <a:r>
                        <a:rPr lang="fr-FR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Menus Charentais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Salade de melon Charentais au citron et menthe </a:t>
                      </a:r>
                      <a:endParaRPr lang="fr-F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ASS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Magret de canard rôti aux pineau des Charentes</a:t>
                      </a: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 – C - ASS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Haricots verts aux oignons nouveaux </a:t>
                      </a: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Fromage</a:t>
                      </a: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Gouéron</a:t>
                      </a:r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Charentais</a:t>
                      </a:r>
                    </a:p>
                    <a:p>
                      <a:pPr marL="0" algn="ctr" defTabSz="128016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- O  - G  - ASS</a:t>
                      </a:r>
                    </a:p>
                    <a:p>
                      <a:pPr marL="0" algn="ctr" defTabSz="128016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de tomates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Salade de quinoa et fêta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53866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 - 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52213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Pilons de poulet miel et citron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Pâtes à la carbonara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Poulet rôti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Pavé de saumon sauce basilic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ASS - 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46041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Carottes sautées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Pommes de terre grenaille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Brocolis aux oignons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Entremet pistache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Dessert lacté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- FC -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36369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2213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de courgettes et boursin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Bouillon de vermicelles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de poisson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Soupe de pois chiches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Velouté d'épinards et boursin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  - P - CR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565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Petits pois carottes </a:t>
                      </a:r>
                      <a:r>
                        <a:rPr lang="fr-FR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au bœuf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Cordon bleu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Tielle</a:t>
                      </a: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Omelette aux oignons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Tarte au thon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C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– S - 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P - G - CR - MO - S - M - ASS - C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- 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- O - G - P - M - ASS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Salade verte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Piperade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- ASS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Fromage entre 100 et 150mg de calcium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Fromage &gt; 150mg calcium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373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Yaourt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Pomme cuite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Dessert lacté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Fruit de saison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856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90452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ADC57A1-789F-EF27-C24F-004CD93E5223}"/>
              </a:ext>
            </a:extLst>
          </p:cNvPr>
          <p:cNvSpPr/>
          <p:nvPr/>
        </p:nvSpPr>
        <p:spPr>
          <a:xfrm>
            <a:off x="5718444" y="646328"/>
            <a:ext cx="1810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LEZAN</a:t>
            </a:r>
          </a:p>
          <a:p>
            <a:pPr algn="ctr"/>
            <a:endParaRPr lang="fr-FR" b="1" dirty="0">
              <a:solidFill>
                <a:srgbClr val="CF1D6B"/>
              </a:solidFill>
              <a:latin typeface="DIN" panose="02000503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9722626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onj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E166A"/>
      </a:accent1>
      <a:accent2>
        <a:srgbClr val="F7941D"/>
      </a:accent2>
      <a:accent3>
        <a:srgbClr val="A5A5A5"/>
      </a:accent3>
      <a:accent4>
        <a:srgbClr val="F9AF55"/>
      </a:accent4>
      <a:accent5>
        <a:srgbClr val="EF67A5"/>
      </a:accent5>
      <a:accent6>
        <a:srgbClr val="70AD47"/>
      </a:accent6>
      <a:hlink>
        <a:srgbClr val="6E0C38"/>
      </a:hlink>
      <a:folHlink>
        <a:srgbClr val="EC4E95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2233</TotalTime>
  <Words>2508</Words>
  <Application>Microsoft Office PowerPoint</Application>
  <PresentationFormat>A3 (297 x 420 mm)</PresentationFormat>
  <Paragraphs>731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Schoolbook</vt:lpstr>
      <vt:lpstr>DIN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Morgane MALLEVAL</dc:creator>
  <cp:lastModifiedBy>MELI Julien</cp:lastModifiedBy>
  <cp:revision>148</cp:revision>
  <cp:lastPrinted>2026-01-27T12:28:44Z</cp:lastPrinted>
  <dcterms:created xsi:type="dcterms:W3CDTF">2022-12-16T15:24:07Z</dcterms:created>
  <dcterms:modified xsi:type="dcterms:W3CDTF">2026-05-25T10:47:02Z</dcterms:modified>
</cp:coreProperties>
</file>