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108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8628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r">
              <a:defRPr sz="1100"/>
            </a:lvl1pPr>
          </a:lstStyle>
          <a:p>
            <a:fld id="{35060EAB-8517-443A-8B10-2679F486DC12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88" tIns="43795" rIns="87588" bIns="4379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614" y="4751011"/>
            <a:ext cx="5394896" cy="3887190"/>
          </a:xfrm>
          <a:prstGeom prst="rect">
            <a:avLst/>
          </a:prstGeom>
        </p:spPr>
        <p:txBody>
          <a:bodyPr vert="horz" lIns="87588" tIns="43795" rIns="87588" bIns="43795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8628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r">
              <a:defRPr sz="11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hop.sysco.fr/Promotions/Samoussa-au-boeuf-cru-prefrit/p/00000000000003917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831259"/>
              </p:ext>
            </p:extLst>
          </p:nvPr>
        </p:nvGraphicFramePr>
        <p:xfrm>
          <a:off x="0" y="1225481"/>
          <a:ext cx="12801600" cy="754405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234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374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Rillette au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Toast de tapenade noire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Brick </a:t>
                      </a:r>
                      <a:r>
                        <a:rPr lang="fr-FR" sz="1200" b="1" i="0" u="none" strike="noStrike" dirty="0" err="1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chevre</a:t>
                      </a:r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 miel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Tarte fine tomates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grecque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ASS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704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Rôti de porc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Sauté de dinde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Dorade grillée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Chipolatas aux herbes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Blanquette de veau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31973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 - C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ASS - G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17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Aubergines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Poêlée de fèves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Lentilles aux oignons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Pomme de terre et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236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236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Sorbet cassis citron et tuiles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23442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0574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Potage de vermicelles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952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Gnocchis à la crème et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grillé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Gratin d’épinards emmental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Cake olives mozzarella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Quiche lorraine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M - ASS - S - C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236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236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236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639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87614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820435" y="133236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05 Juillet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4702943" y="646328"/>
            <a:ext cx="3841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</a:t>
            </a:r>
            <a:r>
              <a:rPr lang="fr-FR" b="1" dirty="0" err="1">
                <a:solidFill>
                  <a:srgbClr val="CF1D6B"/>
                </a:solidFill>
                <a:latin typeface="DIN" panose="02000503040000020003"/>
              </a:rPr>
              <a:t>Régordane</a:t>
            </a:r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 – La Calmette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969015"/>
              </p:ext>
            </p:extLst>
          </p:nvPr>
        </p:nvGraphicFramePr>
        <p:xfrm>
          <a:off x="0" y="1218954"/>
          <a:ext cx="12801600" cy="763628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74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4937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Concombre en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de tomates mozzarella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Haricot-vert en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Poivrons en persillade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Mortadelle et 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cornichons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Brocolis en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Carottes râpées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FC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493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Lasagnes au bœuf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Hachi parmentier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Moules marinières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Pavé de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hoki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sauce au  beurre blanc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Paupiettes de veau aux olives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Bouillabaisse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 - 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601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Petit pois oignons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Frites maison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à la provençale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01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01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Compotée de pêches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  <a:endParaRPr lang="fr-FR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Clafoutis aux abricots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7424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4937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Velouté de tomates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Potage de vermicelles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Soupe à l’oignon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Velouté de </a:t>
                      </a:r>
                      <a:r>
                        <a:rPr lang="fr-FR" sz="1200" b="1" i="0" u="none" strike="noStrike" dirty="0" err="1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choux-fleur</a:t>
                      </a:r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Velouté d'épinards au fromage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950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 aux lardons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Gratin de pâtes au jambon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Poêlée de courgettes aux crevettes et au curry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Quiche au poulet et poivrons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aux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Croque monsieur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Parmentier de brandade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 - CR - MO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01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01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01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2022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5170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609415" y="95522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06 au 12 Juillet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4702941" y="646328"/>
            <a:ext cx="3841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</a:t>
            </a:r>
            <a:r>
              <a:rPr lang="fr-FR" b="1" dirty="0" err="1">
                <a:solidFill>
                  <a:srgbClr val="CF1D6B"/>
                </a:solidFill>
                <a:latin typeface="DIN" panose="02000503040000020003"/>
              </a:rPr>
              <a:t>Régordane</a:t>
            </a:r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 – La Calmette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712230"/>
              </p:ext>
            </p:extLst>
          </p:nvPr>
        </p:nvGraphicFramePr>
        <p:xfrm>
          <a:off x="1" y="1218956"/>
          <a:ext cx="12801600" cy="766251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834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3948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piémontaise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Flan de courgettes au curry et coulis de tomate</a:t>
                      </a:r>
                      <a:endParaRPr lang="fr-FR" sz="1200" b="0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Pâté en croute</a:t>
                      </a:r>
                      <a:endParaRPr lang="fr-FR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Grecque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Tartare de tomates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Poivrons à l’huile d’olive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Tapenade noire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3287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L  M - ASS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G - L - O - 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39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porc au thym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Ballotine de poulet à la provençale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Paupiette de veau au vin blanc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Calamars à la romaine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Papillotes de colin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highlight>
                            <a:srgbClr val="FFFF00"/>
                          </a:highlight>
                        </a:rPr>
                        <a:t>Fricadelle de bœuf à l'oignon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Couscous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ASS - G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 - L - ASS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757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Aubergines à la tomate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Poêlée de légumes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Haricots verts en persillade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Courgettes persillées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Farfalles à la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518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518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Tiramisu au citron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Glace vanille et sorbet framboise et tuile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 - FC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834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937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chou-fleur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Soupe de champignons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4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Friand à la viande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Quiche lorraine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Vol au vent aux fruits de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Quiche à la ratatouille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Quenelles à la Lyonnaise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highlight>
                            <a:srgbClr val="FFFF00"/>
                          </a:highlight>
                        </a:rPr>
                        <a:t>Feuilleté de poisson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Tarte à la tomate et moutarde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 - P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 - S - C - CR - MO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- ASS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518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Fonds d'artichauts farcis au chèvre et herbes de Provence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Macédoine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Haricots verts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518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518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643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3457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691482" y="95522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13 au 19 Juillet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4702944" y="646328"/>
            <a:ext cx="3841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</a:t>
            </a:r>
            <a:r>
              <a:rPr lang="fr-FR" b="1" dirty="0" err="1">
                <a:solidFill>
                  <a:srgbClr val="CF1D6B"/>
                </a:solidFill>
                <a:latin typeface="DIN" panose="02000503040000020003"/>
              </a:rPr>
              <a:t>Régordane</a:t>
            </a:r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 – La Calmette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51752" y="95522"/>
            <a:ext cx="38608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20 au 26 Mars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525347"/>
              </p:ext>
            </p:extLst>
          </p:nvPr>
        </p:nvGraphicFramePr>
        <p:xfrm>
          <a:off x="0" y="1270983"/>
          <a:ext cx="12801600" cy="76296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49925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806075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82011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3989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63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2213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tomates, oignons et olives noires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 et crudités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Taboulé oriental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composée au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Melon au Porto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Pizza royale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Assiette de rosette, olives et cornichons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5386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ASS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2213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Poivrons farcis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Sauté de canard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Chipolatas sauce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dinde aux olives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noir à l'aneth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highlight>
                            <a:srgbClr val="FFFF00"/>
                          </a:highlight>
                        </a:rPr>
                        <a:t>Sauté de porc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Paëlla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P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CR - MO - ASS - C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604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Champignons sautés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Mousseline de choux-fleurs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 maison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Ecrasé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sautées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373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373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Gâteau à l’orange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6369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2213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Soupe à l’oignon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Soupe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Soupe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655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Beignets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Rostis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Gratin d’épinards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Tarte pissaladière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de pommes de terre et hareng fumé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Moussaka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Friand aux fromages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S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373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Courgettes sautées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Gratin de blettes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Œufs durs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Gratin de choux-fleurs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373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373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045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4702942" y="646328"/>
            <a:ext cx="3841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</a:t>
            </a:r>
            <a:r>
              <a:rPr lang="fr-FR" b="1" dirty="0" err="1">
                <a:solidFill>
                  <a:srgbClr val="CF1D6B"/>
                </a:solidFill>
                <a:latin typeface="DIN" panose="02000503040000020003"/>
              </a:rPr>
              <a:t>Régordane</a:t>
            </a:r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 – La Calmette</a:t>
            </a:r>
          </a:p>
          <a:p>
            <a:pPr algn="ctr"/>
            <a:endParaRPr lang="fr-FR" b="1" dirty="0">
              <a:solidFill>
                <a:srgbClr val="CF1D6B"/>
              </a:solidFill>
              <a:latin typeface="DIN" panose="0200050304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691480" y="95522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27 au 31 Juillet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14054"/>
              </p:ext>
            </p:extLst>
          </p:nvPr>
        </p:nvGraphicFramePr>
        <p:xfrm>
          <a:off x="1" y="1194893"/>
          <a:ext cx="12801600" cy="766091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94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72449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Toast d'houmous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Tapenade d’olives vertes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Rillette de thon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hlinkClick r:id="rId3" tooltip="Samoussa au boeuf cru préfrit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Samoussa aux légumes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de lentilles, oignons, cornichons et olives noires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3818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ASS - 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496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Rôti de bœuf sauce suprême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Lasagnes bolognaises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Cuisse de poulet rôti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highlight>
                            <a:srgbClr val="FFFF00"/>
                          </a:highlight>
                        </a:rPr>
                        <a:t>Chili con carne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Saumon sauce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377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Frites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 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Ratatouille maison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highlight>
                            <a:srgbClr val="FFFF00"/>
                          </a:highlight>
                        </a:rPr>
                        <a:t>Gratin de courgettes et tomates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158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158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3669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945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49646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Velouté de courgettes et </a:t>
                      </a:r>
                      <a:r>
                        <a:rPr lang="fr-FR" sz="1200" b="1" i="0" u="none" strike="noStrike" dirty="0" err="1">
                          <a:effectLst/>
                          <a:latin typeface="Calibri" panose="020F0502020204030204" pitchFamily="34" charset="0"/>
                        </a:rPr>
                        <a:t>boursin</a:t>
                      </a: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Soupe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Velouté de cresson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P - CR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377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Boulettes d’agneau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Poisson pané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highlight>
                            <a:srgbClr val="FFFF00"/>
                          </a:highlight>
                        </a:rPr>
                        <a:t>Feuilleté à la niçoise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 Reine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pâtes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158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Fenouil rôti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Haricots verts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158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158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8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86005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4702942" y="646328"/>
            <a:ext cx="3841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</a:t>
            </a:r>
            <a:r>
              <a:rPr lang="fr-FR" b="1" dirty="0" err="1">
                <a:solidFill>
                  <a:srgbClr val="CF1D6B"/>
                </a:solidFill>
                <a:latin typeface="DIN" panose="02000503040000020003"/>
              </a:rPr>
              <a:t>Régordane</a:t>
            </a:r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 – La Calmette</a:t>
            </a:r>
          </a:p>
          <a:p>
            <a:pPr algn="ctr"/>
            <a:endParaRPr lang="fr-FR" b="1" dirty="0">
              <a:solidFill>
                <a:srgbClr val="CF1D6B"/>
              </a:solidFill>
              <a:latin typeface="DIN" panose="0200050304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9722626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2384</TotalTime>
  <Words>2515</Words>
  <Application>Microsoft Office PowerPoint</Application>
  <PresentationFormat>A3 (297 x 420 mm)</PresentationFormat>
  <Paragraphs>732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Olivia PEREZ</cp:lastModifiedBy>
  <cp:revision>156</cp:revision>
  <cp:lastPrinted>2026-06-29T12:43:04Z</cp:lastPrinted>
  <dcterms:created xsi:type="dcterms:W3CDTF">2022-12-16T15:24:07Z</dcterms:created>
  <dcterms:modified xsi:type="dcterms:W3CDTF">2026-06-29T12:59:12Z</dcterms:modified>
</cp:coreProperties>
</file>