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307" r:id="rId2"/>
  </p:sldIdLst>
  <p:sldSz cx="10691813" cy="7559675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CF99"/>
    <a:srgbClr val="FD9393"/>
    <a:srgbClr val="CDF5FF"/>
    <a:srgbClr val="A5FDD5"/>
    <a:srgbClr val="FFB9F5"/>
    <a:srgbClr val="FFD96D"/>
    <a:srgbClr val="9DBCF9"/>
    <a:srgbClr val="ECF5E7"/>
    <a:srgbClr val="FFFFCC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4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495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101" y="0"/>
            <a:ext cx="294495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DBBDA8-3F02-4B73-9BE8-384AC930A040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42988" y="1233488"/>
            <a:ext cx="471170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607" y="4751389"/>
            <a:ext cx="5438463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" y="9377363"/>
            <a:ext cx="294495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101" y="9377363"/>
            <a:ext cx="294495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5EB9C-D5DF-480D-8491-F2B6231A9E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345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101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68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54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12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251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76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321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007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563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9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43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83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EA54C-4029-43CC-B87A-8DFE1C0D8A98}" type="datetimeFigureOut">
              <a:rPr lang="fr-FR" smtClean="0"/>
              <a:t>30/06/2026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D35A3-E8AC-4146-BE66-DBD07969B9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10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D381CF1F-8F26-41B6-4025-2A84BF86E4B9}"/>
              </a:ext>
            </a:extLst>
          </p:cNvPr>
          <p:cNvGrpSpPr/>
          <p:nvPr/>
        </p:nvGrpSpPr>
        <p:grpSpPr>
          <a:xfrm>
            <a:off x="9222383" y="170600"/>
            <a:ext cx="1147585" cy="531123"/>
            <a:chOff x="9184283" y="163202"/>
            <a:chExt cx="1147585" cy="531123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CC007E9-CF2C-428A-B894-23CD5CBA8D04}"/>
                </a:ext>
              </a:extLst>
            </p:cNvPr>
            <p:cNvSpPr/>
            <p:nvPr/>
          </p:nvSpPr>
          <p:spPr>
            <a:xfrm>
              <a:off x="9184283" y="163202"/>
              <a:ext cx="1147585" cy="531123"/>
            </a:xfrm>
            <a:prstGeom prst="roundRect">
              <a:avLst>
                <a:gd name="adj" fmla="val 6965"/>
              </a:avLst>
            </a:prstGeom>
            <a:solidFill>
              <a:srgbClr val="CF1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943" dirty="0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8E6116-7356-4B4D-9572-BFD42564728F}"/>
                </a:ext>
              </a:extLst>
            </p:cNvPr>
            <p:cNvSpPr txBox="1"/>
            <p:nvPr/>
          </p:nvSpPr>
          <p:spPr>
            <a:xfrm>
              <a:off x="9427574" y="266346"/>
              <a:ext cx="661015" cy="324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511" b="1" dirty="0">
                  <a:solidFill>
                    <a:schemeClr val="bg1"/>
                  </a:solidFill>
                  <a:latin typeface="DIN" panose="02000503040000020003"/>
                </a:rPr>
                <a:t>Juillet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511D1818-F09A-44C4-9FB9-BB03C7343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332" y="55863"/>
            <a:ext cx="2135807" cy="8536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B31B627-EEA8-0F73-6C43-05EC8BD42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688739"/>
              </p:ext>
            </p:extLst>
          </p:nvPr>
        </p:nvGraphicFramePr>
        <p:xfrm>
          <a:off x="17590" y="777831"/>
          <a:ext cx="10674223" cy="6501351"/>
        </p:xfrm>
        <a:graphic>
          <a:graphicData uri="http://schemas.openxmlformats.org/drawingml/2006/table">
            <a:tbl>
              <a:tblPr/>
              <a:tblGrid>
                <a:gridCol w="1508741">
                  <a:extLst>
                    <a:ext uri="{9D8B030D-6E8A-4147-A177-3AD203B41FA5}">
                      <a16:colId xmlns:a16="http://schemas.microsoft.com/office/drawing/2014/main" val="2237544283"/>
                    </a:ext>
                  </a:extLst>
                </a:gridCol>
                <a:gridCol w="1426419">
                  <a:extLst>
                    <a:ext uri="{9D8B030D-6E8A-4147-A177-3AD203B41FA5}">
                      <a16:colId xmlns:a16="http://schemas.microsoft.com/office/drawing/2014/main" val="3177005694"/>
                    </a:ext>
                  </a:extLst>
                </a:gridCol>
                <a:gridCol w="1914525">
                  <a:extLst>
                    <a:ext uri="{9D8B030D-6E8A-4147-A177-3AD203B41FA5}">
                      <a16:colId xmlns:a16="http://schemas.microsoft.com/office/drawing/2014/main" val="849824472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609971733"/>
                    </a:ext>
                  </a:extLst>
                </a:gridCol>
                <a:gridCol w="1435165">
                  <a:extLst>
                    <a:ext uri="{9D8B030D-6E8A-4147-A177-3AD203B41FA5}">
                      <a16:colId xmlns:a16="http://schemas.microsoft.com/office/drawing/2014/main" val="165903431"/>
                    </a:ext>
                  </a:extLst>
                </a:gridCol>
                <a:gridCol w="1469960">
                  <a:extLst>
                    <a:ext uri="{9D8B030D-6E8A-4147-A177-3AD203B41FA5}">
                      <a16:colId xmlns:a16="http://schemas.microsoft.com/office/drawing/2014/main" val="143255510"/>
                    </a:ext>
                  </a:extLst>
                </a:gridCol>
                <a:gridCol w="1585913">
                  <a:extLst>
                    <a:ext uri="{9D8B030D-6E8A-4147-A177-3AD203B41FA5}">
                      <a16:colId xmlns:a16="http://schemas.microsoft.com/office/drawing/2014/main" val="2371076953"/>
                    </a:ext>
                  </a:extLst>
                </a:gridCol>
              </a:tblGrid>
              <a:tr h="31223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LUNDI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MARDI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MERCREDI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JEUDI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VENDREDI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SAMEDI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1" i="0" u="none" strike="noStrike" dirty="0">
                          <a:solidFill>
                            <a:srgbClr val="CF1D6B"/>
                          </a:solidFill>
                          <a:effectLst/>
                          <a:latin typeface="+mn-lt"/>
                        </a:rPr>
                        <a:t>DIMANCHE</a:t>
                      </a:r>
                    </a:p>
                  </a:txBody>
                  <a:tcPr marL="10281" marR="10281" marT="10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203131"/>
                  </a:ext>
                </a:extLst>
              </a:tr>
              <a:tr h="337049">
                <a:tc>
                  <a:txBody>
                    <a:bodyPr/>
                    <a:lstStyle/>
                    <a:p>
                      <a:pPr algn="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626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379182"/>
                  </a:ext>
                </a:extLst>
              </a:tr>
              <a:tr h="751460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9H- </a:t>
                      </a: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SOCIOESTHETIQUE</a:t>
                      </a:r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10H -</a:t>
                      </a: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Spectacle de conte avec les enfants – </a:t>
                      </a:r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Bibliothèque LEZAN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FD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TEMPS MUSICAL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SOUMIA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522191"/>
                  </a:ext>
                </a:extLst>
              </a:tr>
              <a:tr h="261875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135619"/>
                  </a:ext>
                </a:extLst>
              </a:tr>
              <a:tr h="927722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BIEN-ETRE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 10H45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GYM DOUCE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MANON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9H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Loisirs créatifs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PHILIPPE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BIEN-ETRE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SOUMIA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345600"/>
                  </a:ext>
                </a:extLst>
              </a:tr>
              <a:tr h="18377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8485480"/>
                  </a:ext>
                </a:extLst>
              </a:tr>
              <a:tr h="95375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JEUX DE SOCIETE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KHADIJA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12H - </a:t>
                      </a: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APERO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MYLENE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JEUX DE SOCIETE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90047"/>
                  </a:ext>
                </a:extLst>
              </a:tr>
              <a:tr h="23014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890981"/>
                  </a:ext>
                </a:extLst>
              </a:tr>
              <a:tr h="966398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TEMPS MUSICAL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 10H45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GYM DOUCE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MANON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JEUX DE SOCIETE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F5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+mn-lt"/>
                        </a:rPr>
                        <a:t>16H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GOUTER FRAICHEUR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291740"/>
                  </a:ext>
                </a:extLst>
              </a:tr>
              <a:tr h="23395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1918038"/>
                  </a:ext>
                </a:extLst>
              </a:tr>
              <a:tr h="80824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TEMPS MUSICAL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HAYAT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10H45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GYM DOUCE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MANON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LOTO 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5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0000"/>
                          </a:solidFill>
                          <a:latin typeface="+mn-lt"/>
                        </a:rPr>
                        <a:t>9H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Loisirs créatifs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  <a:latin typeface="+mn-lt"/>
                        </a:rPr>
                        <a:t>PHILIPPE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939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15H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JEUX DE SOCIETE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JOAN</a:t>
                      </a:r>
                    </a:p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97830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5028568-F881-5396-087A-CCD7311CDDD2}"/>
              </a:ext>
            </a:extLst>
          </p:cNvPr>
          <p:cNvSpPr txBox="1"/>
          <p:nvPr/>
        </p:nvSpPr>
        <p:spPr>
          <a:xfrm>
            <a:off x="3323965" y="197633"/>
            <a:ext cx="402450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500" b="1" dirty="0">
                <a:solidFill>
                  <a:srgbClr val="CF1D6B"/>
                </a:solidFill>
                <a:latin typeface="DIN" panose="02000503040000020003"/>
              </a:rPr>
              <a:t>PLANNING DES ANIMATIONS</a:t>
            </a:r>
          </a:p>
        </p:txBody>
      </p:sp>
    </p:spTree>
    <p:extLst>
      <p:ext uri="{BB962C8B-B14F-4D97-AF65-F5344CB8AC3E}">
        <p14:creationId xmlns:p14="http://schemas.microsoft.com/office/powerpoint/2010/main" val="4988282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onj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E166A"/>
      </a:accent1>
      <a:accent2>
        <a:srgbClr val="F7941D"/>
      </a:accent2>
      <a:accent3>
        <a:srgbClr val="A5A5A5"/>
      </a:accent3>
      <a:accent4>
        <a:srgbClr val="F9AF55"/>
      </a:accent4>
      <a:accent5>
        <a:srgbClr val="EF67A5"/>
      </a:accent5>
      <a:accent6>
        <a:srgbClr val="70AD47"/>
      </a:accent6>
      <a:hlink>
        <a:srgbClr val="6E0C38"/>
      </a:hlink>
      <a:folHlink>
        <a:srgbClr val="EC4E95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3923</TotalTime>
  <Words>163</Words>
  <Application>Microsoft Office PowerPoint</Application>
  <PresentationFormat>Personnalisé</PresentationFormat>
  <Paragraphs>122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DIN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Claire FALGAIROLLE</dc:creator>
  <cp:lastModifiedBy>Dorianne AUDUBERT</cp:lastModifiedBy>
  <cp:revision>259</cp:revision>
  <cp:lastPrinted>2026-06-30T13:15:44Z</cp:lastPrinted>
  <dcterms:created xsi:type="dcterms:W3CDTF">2021-11-05T08:21:50Z</dcterms:created>
  <dcterms:modified xsi:type="dcterms:W3CDTF">2026-06-30T13:16:07Z</dcterms:modified>
</cp:coreProperties>
</file>