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42113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D"/>
    <a:srgbClr val="FFB9F5"/>
    <a:srgbClr val="A5FDD5"/>
    <a:srgbClr val="FD9393"/>
    <a:srgbClr val="CDF5FF"/>
    <a:srgbClr val="9DBCF9"/>
    <a:srgbClr val="FBCF99"/>
    <a:srgbClr val="ECF5E7"/>
    <a:srgbClr val="FFFFCC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19623" y="0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13287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4051" y="4751389"/>
            <a:ext cx="5394011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19623" y="9377363"/>
            <a:ext cx="2920887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26/06/2026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427574" y="266346"/>
              <a:ext cx="66101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Juillet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0332" y="55863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4733222"/>
              </p:ext>
            </p:extLst>
          </p:nvPr>
        </p:nvGraphicFramePr>
        <p:xfrm>
          <a:off x="17590" y="1075761"/>
          <a:ext cx="10674223" cy="6576746"/>
        </p:xfrm>
        <a:graphic>
          <a:graphicData uri="http://schemas.openxmlformats.org/drawingml/2006/table">
            <a:tbl>
              <a:tblPr/>
              <a:tblGrid>
                <a:gridCol w="1508741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2371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31094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12230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6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endParaRPr lang="fr-FR" sz="12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83031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25 ans de la Résidence et Inauguration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Loto Bien être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10h00 : MESSE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16h00 : Loto Gourmand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2772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1"/>
                          </a:solidFill>
                        </a:rPr>
                        <a:t>9h00: Un temps pour soi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16h30 : Atelier Ecriture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Belotte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Loto Bien être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Quizz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10h00 : MESSE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16h00 : Loto Gourmand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953754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9h00: Atelier Créatif 16h30 : Atelier Ecriture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1"/>
                          </a:solidFill>
                          <a:latin typeface="+mn-lt"/>
                        </a:rPr>
                        <a:t>Soins des mains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Loto Bien être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Conseil de La Vie Sociale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10h00 : MESSE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16h00 : Loto Gourmand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96639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16h30: Atelier Ecriture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tx1"/>
                          </a:solidFill>
                          <a:latin typeface="+mn-lt"/>
                        </a:rPr>
                        <a:t>Réunion des Résidents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FD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Loto Bien être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quilles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Jeux de société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10h00 : MESSE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1" dirty="0"/>
                        <a:t>16h00 : Loto Gourmand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7049"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808247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9h00: Atelier Créatif 16h30 : Atelier Ecriture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chemeClr val="accent1"/>
                          </a:solidFill>
                          <a:latin typeface="+mn-lt"/>
                        </a:rPr>
                        <a:t>Soins des mains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Loto Bien être 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On chante avec Monique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/>
                        <a:t>16h00 : Atelier Equilibre</a:t>
                      </a: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3885</TotalTime>
  <Words>195</Words>
  <Application>Microsoft Office PowerPoint</Application>
  <PresentationFormat>Personnalisé</PresentationFormat>
  <Paragraphs>76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Karine MOYA</cp:lastModifiedBy>
  <cp:revision>264</cp:revision>
  <cp:lastPrinted>2026-01-13T10:01:40Z</cp:lastPrinted>
  <dcterms:created xsi:type="dcterms:W3CDTF">2021-11-05T08:21:50Z</dcterms:created>
  <dcterms:modified xsi:type="dcterms:W3CDTF">2026-06-26T10:21:29Z</dcterms:modified>
</cp:coreProperties>
</file>