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5" r:id="rId2"/>
    <p:sldId id="266" r:id="rId3"/>
    <p:sldId id="267" r:id="rId4"/>
    <p:sldId id="268" r:id="rId5"/>
    <p:sldId id="270" r:id="rId6"/>
  </p:sldIdLst>
  <p:sldSz cx="12801600" cy="9601200" type="A3"/>
  <p:notesSz cx="9872663" cy="143017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5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E1ED"/>
    <a:srgbClr val="FEEFDD"/>
    <a:srgbClr val="ECF5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80" d="100"/>
          <a:sy n="80" d="100"/>
        </p:scale>
        <p:origin x="1584" y="84"/>
      </p:cViewPr>
      <p:guideLst>
        <p:guide orient="horz" pos="3024"/>
        <p:guide pos="405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7" y="4"/>
            <a:ext cx="4278743" cy="716644"/>
          </a:xfrm>
          <a:prstGeom prst="rect">
            <a:avLst/>
          </a:prstGeom>
        </p:spPr>
        <p:txBody>
          <a:bodyPr vert="horz" lIns="127457" tIns="63730" rIns="127457" bIns="63730" rtlCol="0"/>
          <a:lstStyle>
            <a:lvl1pPr algn="l">
              <a:defRPr sz="16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591722" y="4"/>
            <a:ext cx="4278743" cy="716644"/>
          </a:xfrm>
          <a:prstGeom prst="rect">
            <a:avLst/>
          </a:prstGeom>
        </p:spPr>
        <p:txBody>
          <a:bodyPr vert="horz" lIns="127457" tIns="63730" rIns="127457" bIns="63730" rtlCol="0"/>
          <a:lstStyle>
            <a:lvl1pPr algn="r">
              <a:defRPr sz="1600"/>
            </a:lvl1pPr>
          </a:lstStyle>
          <a:p>
            <a:fld id="{35060EAB-8517-443A-8B10-2679F486DC12}" type="datetimeFigureOut">
              <a:rPr lang="fr-FR" smtClean="0"/>
              <a:t>07/04/2026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717675" y="1789113"/>
            <a:ext cx="6437313" cy="48275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27457" tIns="63730" rIns="127457" bIns="6373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986391" y="6882434"/>
            <a:ext cx="7899896" cy="5631081"/>
          </a:xfrm>
          <a:prstGeom prst="rect">
            <a:avLst/>
          </a:prstGeom>
        </p:spPr>
        <p:txBody>
          <a:bodyPr vert="horz" lIns="127457" tIns="63730" rIns="127457" bIns="6373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7" y="13585151"/>
            <a:ext cx="4278743" cy="716642"/>
          </a:xfrm>
          <a:prstGeom prst="rect">
            <a:avLst/>
          </a:prstGeom>
        </p:spPr>
        <p:txBody>
          <a:bodyPr vert="horz" lIns="127457" tIns="63730" rIns="127457" bIns="63730" rtlCol="0" anchor="b"/>
          <a:lstStyle>
            <a:lvl1pPr algn="l">
              <a:defRPr sz="16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591722" y="13585151"/>
            <a:ext cx="4278743" cy="716642"/>
          </a:xfrm>
          <a:prstGeom prst="rect">
            <a:avLst/>
          </a:prstGeom>
        </p:spPr>
        <p:txBody>
          <a:bodyPr vert="horz" lIns="127457" tIns="63730" rIns="127457" bIns="63730" rtlCol="0" anchor="b"/>
          <a:lstStyle>
            <a:lvl1pPr algn="r">
              <a:defRPr sz="1600"/>
            </a:lvl1pPr>
          </a:lstStyle>
          <a:p>
            <a:fld id="{B8D9D887-971A-42E7-AFFE-100F55892D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8701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07/04/2026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0852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07/04/2026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263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07/04/2026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5472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07/04/2026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7938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07/04/2026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0025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07/04/2026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6288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07/04/2026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4212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07/04/2026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2329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07/04/2026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337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07/04/2026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1954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07/04/2026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285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27446-A852-4B39-9078-930FB88FDCC4}" type="datetimeFigureOut">
              <a:rPr lang="fr-FR" smtClean="0"/>
              <a:t>07/04/2026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2197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ableau 23">
            <a:extLst>
              <a:ext uri="{FF2B5EF4-FFF2-40B4-BE49-F238E27FC236}">
                <a16:creationId xmlns:a16="http://schemas.microsoft.com/office/drawing/2014/main" id="{9F7955A6-2910-499C-AE11-9003E9F706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2858904"/>
              </p:ext>
            </p:extLst>
          </p:nvPr>
        </p:nvGraphicFramePr>
        <p:xfrm>
          <a:off x="0" y="1332586"/>
          <a:ext cx="12801600" cy="761593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7190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solidFill>
                            <a:schemeClr val="accent4"/>
                          </a:solidFill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659348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avocat et thon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Feuilleté au chèvre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 aux anchoix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184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P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P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5762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Paëlla au poisson et poulet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Emincé de poulet au curry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Sauté d'agneau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84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C - CR  - MO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51900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Tian de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Pommes de terre vapeur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965692"/>
                  </a:ext>
                </a:extLst>
              </a:tr>
              <a:tr h="184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43819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84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43819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Fraises à la chantilly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Mousse noix de coco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Coupe de glace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184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S - O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O - S - FC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34938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523159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d'asperges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haricots verts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84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61571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Gratin de cabillaud aux poireaux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Tomates farcies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Quiche aux légumes et gruyère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184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43819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84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43819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84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43819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84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90631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95522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54868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1AFEB1EC-E8C0-4653-B3B2-9BE587B3D033}"/>
              </a:ext>
            </a:extLst>
          </p:cNvPr>
          <p:cNvSpPr txBox="1"/>
          <p:nvPr/>
        </p:nvSpPr>
        <p:spPr>
          <a:xfrm>
            <a:off x="4782418" y="158344"/>
            <a:ext cx="36824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01 au 03 Mai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7847891-954D-777D-5285-66D112D122B6}"/>
              </a:ext>
            </a:extLst>
          </p:cNvPr>
          <p:cNvSpPr/>
          <p:nvPr/>
        </p:nvSpPr>
        <p:spPr>
          <a:xfrm>
            <a:off x="5570391" y="646328"/>
            <a:ext cx="21064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VERFEUIL</a:t>
            </a:r>
          </a:p>
        </p:txBody>
      </p:sp>
    </p:spTree>
    <p:extLst>
      <p:ext uri="{BB962C8B-B14F-4D97-AF65-F5344CB8AC3E}">
        <p14:creationId xmlns:p14="http://schemas.microsoft.com/office/powerpoint/2010/main" val="3565347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ableau 23">
            <a:extLst>
              <a:ext uri="{FF2B5EF4-FFF2-40B4-BE49-F238E27FC236}">
                <a16:creationId xmlns:a16="http://schemas.microsoft.com/office/drawing/2014/main" id="{9F7955A6-2910-499C-AE11-9003E9F706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0335246"/>
              </p:ext>
            </p:extLst>
          </p:nvPr>
        </p:nvGraphicFramePr>
        <p:xfrm>
          <a:off x="0" y="1218954"/>
          <a:ext cx="12801600" cy="7636294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96716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59284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4910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solidFill>
                            <a:schemeClr val="accent4"/>
                          </a:solidFill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558207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pâtes au basilic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Salade composée avec des radis en rondelles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Pizza 4 saisons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composée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Pâté en croute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 et chèvre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Œuf en gelée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1956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L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M - ASS - O - G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- C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55820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Jambon braisé aux herbes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Poulet coco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Boulettes de bœuf au paprika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Rôti de porc aux épices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Saumonette au citron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Poulet basquaise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Alouette de bœuf sauce tomate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956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M - ASS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P - ASS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 - G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46755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Ratatouille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Riz pilaf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Poêlée de légumes verts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Rostis</a:t>
                      </a: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pommes de terre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Légumes rôtis à la fêta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Spaghettis au basilic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Gratin de courgettes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965692"/>
                  </a:ext>
                </a:extLst>
              </a:tr>
              <a:tr h="1956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46755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956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46755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Pomme au four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Entremet pistache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Fraises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Compote de fruits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Sorbet à la framboise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Flan au café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Fraises à la chantilly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1956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FC - 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S - FC  - ASS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O - FC - 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49101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558207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champignons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minestrone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courgettes maison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brocolis et pommes de terre maison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Velouté d'asperges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haricots verts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légumes maison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956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60462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Pépites croustillantes de </a:t>
                      </a:r>
                      <a:r>
                        <a:rPr lang="fr-FR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fletan</a:t>
                      </a: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et épinards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Flan de légumes et jambon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Hachi Parmentier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Fondue de poireaux et poulet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Gratin de pâtes au jambon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Feuilleté aux fromages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Rôti de porc froid et moutarde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1956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P - M - O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46755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composée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composée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Tomates au four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956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46755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956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46755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Dessert au choix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Dessert au choix</a:t>
                      </a:r>
                      <a:endParaRPr kumimoji="0" lang="fr-F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956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96701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95522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54868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89234130-C22D-465A-A800-E89BBEF96C93}"/>
              </a:ext>
            </a:extLst>
          </p:cNvPr>
          <p:cNvSpPr txBox="1"/>
          <p:nvPr/>
        </p:nvSpPr>
        <p:spPr>
          <a:xfrm>
            <a:off x="4758877" y="95522"/>
            <a:ext cx="36824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04 au 10 Mai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A03DEE-AD72-1005-1195-DDED6FD71C3D}"/>
              </a:ext>
            </a:extLst>
          </p:cNvPr>
          <p:cNvSpPr/>
          <p:nvPr/>
        </p:nvSpPr>
        <p:spPr>
          <a:xfrm>
            <a:off x="5570384" y="646328"/>
            <a:ext cx="21064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VERFEUIL</a:t>
            </a:r>
          </a:p>
        </p:txBody>
      </p:sp>
    </p:spTree>
    <p:extLst>
      <p:ext uri="{BB962C8B-B14F-4D97-AF65-F5344CB8AC3E}">
        <p14:creationId xmlns:p14="http://schemas.microsoft.com/office/powerpoint/2010/main" val="3600891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ableau 23">
            <a:extLst>
              <a:ext uri="{FF2B5EF4-FFF2-40B4-BE49-F238E27FC236}">
                <a16:creationId xmlns:a16="http://schemas.microsoft.com/office/drawing/2014/main" id="{9F7955A6-2910-499C-AE11-9003E9F706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8890016"/>
              </p:ext>
            </p:extLst>
          </p:nvPr>
        </p:nvGraphicFramePr>
        <p:xfrm>
          <a:off x="1" y="1218956"/>
          <a:ext cx="12801600" cy="7734592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4828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solidFill>
                            <a:schemeClr val="accent4"/>
                          </a:solidFill>
                          <a:effectLst/>
                        </a:rPr>
                        <a:t>Jeudi</a:t>
                      </a:r>
                      <a:endParaRPr lang="fr-FR" sz="1600" b="1" i="0" u="none" strike="noStrike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561986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Carottes râpées vinaigrette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Taboulé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Macédoine de légumes mayonnaise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chèvre chaud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tomates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Maquereaux au vin blanc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Mousseline de concombres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18016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- 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 - 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56198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Aiguillettes de poulet à la Normande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Palette à la diable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Œufs au plat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Sauté de bœuf aux poivrons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Filet de poisson sauce aux capres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Rôti de porc au jus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Tajine aux abricots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8016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 - 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- 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P - O - CR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49555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Riz créole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Choux fleur gratiné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Frites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Gratin de fenouil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Gratin dauphinois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Haricots verts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Semoule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527788"/>
                  </a:ext>
                </a:extLst>
              </a:tr>
              <a:tr h="18016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– C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O - 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470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8016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470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Flan à la vanille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Salade de fruits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Mousse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Pomme au four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Yaourt aux fruits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Ile flottante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18016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 - G - O - FC - S  - ASS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FC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48288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634788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brocolis au </a:t>
                      </a:r>
                      <a:r>
                        <a:rPr lang="fr-FR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kiri</a:t>
                      </a: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légumes maison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champignons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légumes maison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Potage aux vermicelles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provençal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carottes maison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8016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-ASS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60871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Croque Monsieur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Pennes aux crevettes ail et persil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Courgettes farcies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Pissaladière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Nuggets de poulet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Spaghettis à la bolognaise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Cake aux olives et tomates et fêta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18016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P - CR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 - 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P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 - C - G - 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470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composée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Purée de courgettes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8016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470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8016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470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8016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97356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95522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54868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72000EFD-03C3-4327-8040-3BFCCCB660DD}"/>
              </a:ext>
            </a:extLst>
          </p:cNvPr>
          <p:cNvSpPr txBox="1"/>
          <p:nvPr/>
        </p:nvSpPr>
        <p:spPr>
          <a:xfrm>
            <a:off x="4840945" y="95522"/>
            <a:ext cx="36824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11 au 17 Mai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78EF078-0A89-0FE0-9322-473D6C043FA4}"/>
              </a:ext>
            </a:extLst>
          </p:cNvPr>
          <p:cNvSpPr/>
          <p:nvPr/>
        </p:nvSpPr>
        <p:spPr>
          <a:xfrm>
            <a:off x="5570384" y="646328"/>
            <a:ext cx="21064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VERFEUIL</a:t>
            </a:r>
          </a:p>
        </p:txBody>
      </p:sp>
    </p:spTree>
    <p:extLst>
      <p:ext uri="{BB962C8B-B14F-4D97-AF65-F5344CB8AC3E}">
        <p14:creationId xmlns:p14="http://schemas.microsoft.com/office/powerpoint/2010/main" val="3403266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-16189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66900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72000EFD-03C3-4327-8040-3BFCCCB660DD}"/>
              </a:ext>
            </a:extLst>
          </p:cNvPr>
          <p:cNvSpPr txBox="1"/>
          <p:nvPr/>
        </p:nvSpPr>
        <p:spPr>
          <a:xfrm>
            <a:off x="4840944" y="95522"/>
            <a:ext cx="36824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18 au 24 Mai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E8CA462F-102C-CD7B-B759-9092E78DD1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2583953"/>
              </p:ext>
            </p:extLst>
          </p:nvPr>
        </p:nvGraphicFramePr>
        <p:xfrm>
          <a:off x="1" y="1218957"/>
          <a:ext cx="12801600" cy="75749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61957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94043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4864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 1</a:t>
                      </a:r>
                      <a:r>
                        <a:rPr lang="fr-FR" sz="1600" b="1" u="none" strike="noStrike" baseline="30000" dirty="0">
                          <a:effectLst/>
                        </a:rPr>
                        <a:t>er</a:t>
                      </a:r>
                      <a:r>
                        <a:rPr lang="fr-FR" sz="1600" b="1" u="none" strike="noStrike" dirty="0">
                          <a:effectLst/>
                        </a:rPr>
                        <a:t> 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562805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Tomate mozzarella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riz aux crudités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ctr" latinLnBrk="0" hangingPunct="1"/>
                      <a:r>
                        <a:rPr lang="fr-FR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Céleri rémoulade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ctr" latinLnBrk="0" hangingPunct="1"/>
                      <a:r>
                        <a:rPr lang="fr-FR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Pissaladière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Tomates et fêta</a:t>
                      </a:r>
                      <a:endParaRPr lang="fr-FR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lentilles aux oignons et cumin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Asperges vinaigrette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1763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L 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 - ASS - O - 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P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L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56280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Chipolatas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Brochette de poulet marinée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Boudin noir aux pommes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Bœuf au paprika et sauce tomate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Filet de poisson meunière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Rôti de dindonneau au sauce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Sauté de veau Marengo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763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 - G - 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ASS - L - 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 - L - P - G - 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S - M - ASS - G - C - O - FC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 - 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4962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Pommes Duchesse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Poêlée méditerranéenne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Purée de pommes de terre maison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Carottes en persillade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Riz pilaf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Piperade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Pommes de terre et carottes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527788"/>
                  </a:ext>
                </a:extLst>
              </a:tr>
              <a:tr h="1763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47140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763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47140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Coupe de glace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Mousse au chocolat blanc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Pomme au four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Flan à la pistache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Fraises à la chantilly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1763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O - S - FC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S - O - 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FC - 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48649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562805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Soupe de cresson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haricots verts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légumes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légumes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Potage de pâtes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à la tomate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Soupe de poisson et croutons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763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 - ASS - L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 -L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 - 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P - CR - 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60960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Flan d’aubergines sauce tomate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Vol au vent de la mer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Quiche Lorraine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Emincé de poulet à la crème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Jambon blanc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Lasagnes aux légumes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Parmentier de brandade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1763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- L - 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- L - G - O - MO - CR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ASS - C - O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P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47140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composée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Spaghettis au beurre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composée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763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L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47140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763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47140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763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97498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DADC57A1-789F-EF27-C24F-004CD93E5223}"/>
              </a:ext>
            </a:extLst>
          </p:cNvPr>
          <p:cNvSpPr/>
          <p:nvPr/>
        </p:nvSpPr>
        <p:spPr>
          <a:xfrm>
            <a:off x="5570384" y="646328"/>
            <a:ext cx="21064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VERFEUIL</a:t>
            </a:r>
          </a:p>
        </p:txBody>
      </p:sp>
    </p:spTree>
    <p:extLst>
      <p:ext uri="{BB962C8B-B14F-4D97-AF65-F5344CB8AC3E}">
        <p14:creationId xmlns:p14="http://schemas.microsoft.com/office/powerpoint/2010/main" val="1487814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-16189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66900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72000EFD-03C3-4327-8040-3BFCCCB660DD}"/>
              </a:ext>
            </a:extLst>
          </p:cNvPr>
          <p:cNvSpPr txBox="1"/>
          <p:nvPr/>
        </p:nvSpPr>
        <p:spPr>
          <a:xfrm>
            <a:off x="4840944" y="95522"/>
            <a:ext cx="36824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25 au 31 Mai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E8CA462F-102C-CD7B-B759-9092E78DD1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5337182"/>
              </p:ext>
            </p:extLst>
          </p:nvPr>
        </p:nvGraphicFramePr>
        <p:xfrm>
          <a:off x="1" y="1218957"/>
          <a:ext cx="12801600" cy="7758904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43826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solidFill>
                            <a:schemeClr val="accent4"/>
                          </a:solidFill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 1</a:t>
                      </a:r>
                      <a:r>
                        <a:rPr lang="fr-FR" sz="1600" b="1" u="none" strike="noStrike" baseline="30000" dirty="0">
                          <a:effectLst/>
                        </a:rPr>
                        <a:t>er</a:t>
                      </a:r>
                      <a:r>
                        <a:rPr lang="fr-FR" sz="1600" b="1" u="none" strike="noStrike" dirty="0">
                          <a:effectLst/>
                        </a:rPr>
                        <a:t> 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443118">
                <a:tc rowSpan="11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Flan de courgettes sauce tomate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betteraves et maïs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10">
                  <a:txBody>
                    <a:bodyPr/>
                    <a:lstStyle/>
                    <a:p>
                      <a:pPr marL="0" marR="0" lvl="0" indent="0" algn="ctr" defTabSz="128016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sng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MENU DETENTE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Salade de pâtes, jambon cru et tomates séchées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M - ASS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Grillades variées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r>
                        <a:rPr lang="fr-FR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  <a:ea typeface="+mn-ea"/>
                          <a:cs typeface="+mn-cs"/>
                        </a:rPr>
                        <a:t>Aubergines en sauce tomate</a:t>
                      </a:r>
                    </a:p>
                    <a:p>
                      <a:pPr marL="0" marR="0" lvl="0" indent="0" algn="ctr" defTabSz="128016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  <a:br>
                        <a:rPr lang="fr-FR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Fromage entre 100 et 150mg de calcium 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L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radley Hand ITC" panose="03070402050302030203" pitchFamily="66" charset="0"/>
                        </a:rPr>
                        <a:t>Glace et fruits</a:t>
                      </a:r>
                    </a:p>
                    <a:p>
                      <a:pPr marL="0" marR="0" lvl="0" indent="0" algn="ctr" defTabSz="128016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S - FC  - ASS</a:t>
                      </a:r>
                      <a:endParaRPr lang="fr-FR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Bradley Hand ITC" panose="03070402050302030203" pitchFamily="66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Melon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Assiette de charcuterie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Grecque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Œufs durs mayonnaise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M - ASS - G - FC </a:t>
                      </a: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– ASS - L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O – M - ASS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0765263"/>
                  </a:ext>
                </a:extLst>
              </a:tr>
              <a:tr h="1915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ASS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M - ASS - G - FC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O – M - ASS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37920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Filet mignon de porc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Risotto aux fruits de mer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Cuisse de canette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Filet de lieu sauce aux câpres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Filet de poulet aux poivrons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Petits farcis de légumes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915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 - L - 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 - P - CR - MO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- L - G  - O - CR - C - ASS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ASS - G - C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33437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Frites de patate douce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Pâtes au beurre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Tian de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Purée de pommes de terre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****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527788"/>
                  </a:ext>
                </a:extLst>
              </a:tr>
              <a:tr h="1915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L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106315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23660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871131"/>
                  </a:ext>
                </a:extLst>
              </a:tr>
              <a:tr h="9489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Millefeuille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Bradley Hand ITC" panose="03070402050302030203" pitchFamily="66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Salade de fruits frais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Entremet / crème dessert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 dirty="0">
                          <a:effectLst/>
                          <a:latin typeface="Calibri  "/>
                        </a:rPr>
                        <a:t>Clafoutis aux cerises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5270506"/>
                  </a:ext>
                </a:extLst>
              </a:tr>
              <a:tr h="1915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L - O - G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43826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428966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Potage à la tomate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Potage de petits pois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Soupe à l'oignon et croutons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Soupe de pois chiche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Velouté de haricots verts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Potage de vermicelles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Velouté de courgettes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915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–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G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4107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Quenelles de volaille sauce Nantua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Tarte à la ratatouille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pommes de terre au cervelas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Gratin de courgettes au jambon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pâtes, poivrons et lardons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Flan d'aubergines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Taboulé au poulet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37359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P - L - S - C - CR - 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L - 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M - ASS - 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G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31761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915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37359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915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31761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Dessert au choix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915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65691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DADC57A1-789F-EF27-C24F-004CD93E5223}"/>
              </a:ext>
            </a:extLst>
          </p:cNvPr>
          <p:cNvSpPr/>
          <p:nvPr/>
        </p:nvSpPr>
        <p:spPr>
          <a:xfrm>
            <a:off x="5570384" y="646328"/>
            <a:ext cx="21064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VERFEUIL</a:t>
            </a:r>
          </a:p>
        </p:txBody>
      </p:sp>
    </p:spTree>
    <p:extLst>
      <p:ext uri="{BB962C8B-B14F-4D97-AF65-F5344CB8AC3E}">
        <p14:creationId xmlns:p14="http://schemas.microsoft.com/office/powerpoint/2010/main" val="34293917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onj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E166A"/>
      </a:accent1>
      <a:accent2>
        <a:srgbClr val="F7941D"/>
      </a:accent2>
      <a:accent3>
        <a:srgbClr val="A5A5A5"/>
      </a:accent3>
      <a:accent4>
        <a:srgbClr val="F9AF55"/>
      </a:accent4>
      <a:accent5>
        <a:srgbClr val="EF67A5"/>
      </a:accent5>
      <a:accent6>
        <a:srgbClr val="70AD47"/>
      </a:accent6>
      <a:hlink>
        <a:srgbClr val="6E0C38"/>
      </a:hlink>
      <a:folHlink>
        <a:srgbClr val="EC4E95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2118</TotalTime>
  <Words>2605</Words>
  <Application>Microsoft Office PowerPoint</Application>
  <PresentationFormat>A3 (297 x 420 mm)</PresentationFormat>
  <Paragraphs>677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3" baseType="lpstr">
      <vt:lpstr>Arial</vt:lpstr>
      <vt:lpstr>Bradley Hand ITC</vt:lpstr>
      <vt:lpstr>Calibri</vt:lpstr>
      <vt:lpstr>Calibri  </vt:lpstr>
      <vt:lpstr>Calibri Light</vt:lpstr>
      <vt:lpstr>Century Schoolbook</vt:lpstr>
      <vt:lpstr>DIN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Morgane MALLEVAL</dc:creator>
  <cp:lastModifiedBy>MELI Julien</cp:lastModifiedBy>
  <cp:revision>150</cp:revision>
  <cp:lastPrinted>2026-01-27T12:28:44Z</cp:lastPrinted>
  <dcterms:created xsi:type="dcterms:W3CDTF">2022-12-16T15:24:07Z</dcterms:created>
  <dcterms:modified xsi:type="dcterms:W3CDTF">2026-04-07T08:14:42Z</dcterms:modified>
</cp:coreProperties>
</file>