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70" r:id="rId6"/>
  </p:sldIdLst>
  <p:sldSz cx="12801600" cy="9601200" type="A3"/>
  <p:notesSz cx="9872663" cy="14301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84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91722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r">
              <a:defRPr sz="1600"/>
            </a:lvl1pPr>
          </a:lstStyle>
          <a:p>
            <a:fld id="{35060EAB-8517-443A-8B10-2679F486DC12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717675" y="1789113"/>
            <a:ext cx="6437313" cy="48275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7457" tIns="63730" rIns="127457" bIns="6373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86391" y="6882434"/>
            <a:ext cx="7899896" cy="5631081"/>
          </a:xfrm>
          <a:prstGeom prst="rect">
            <a:avLst/>
          </a:prstGeom>
        </p:spPr>
        <p:txBody>
          <a:bodyPr vert="horz" lIns="127457" tIns="63730" rIns="127457" bIns="6373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91722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r">
              <a:defRPr sz="16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269379"/>
              </p:ext>
            </p:extLst>
          </p:nvPr>
        </p:nvGraphicFramePr>
        <p:xfrm>
          <a:off x="0" y="1332586"/>
          <a:ext cx="12801600" cy="76159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719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59348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avocat et thon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Asperges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76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Lamelles d’encornets sauce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porc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de poulet au curry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MO - CR - L - ASS - S - C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C -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190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de terre vapeur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Tian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Semoule au beurre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G 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Yaourt aux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Profiteroles au chocolat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4938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2315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157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de cabillaud aux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Cœurs d'artichauts farcis aux oignons et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Pâté en croute et cornichons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063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782418" y="158344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03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847891-954D-777D-5285-66D112D122B6}"/>
              </a:ext>
            </a:extLst>
          </p:cNvPr>
          <p:cNvSpPr/>
          <p:nvPr/>
        </p:nvSpPr>
        <p:spPr>
          <a:xfrm>
            <a:off x="5718446" y="646328"/>
            <a:ext cx="1810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LEZAN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73936"/>
              </p:ext>
            </p:extLst>
          </p:nvPr>
        </p:nvGraphicFramePr>
        <p:xfrm>
          <a:off x="0" y="1218954"/>
          <a:ext cx="12801600" cy="763629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910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5820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râpées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Concombres à la crème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Pâté en croute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et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 en gelée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O - G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5820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viennoise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Bourguignon de bœuf au paprika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Poulet coco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aux épices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Saumonette au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Poulet basquaise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Alouette de bœuf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- ASS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Macaronis au gruyère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Wok de légumes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Rostis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Gratin de pâtes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pilaf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Carottes au jus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Entremet pistache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Cake aux fruits et crème anglaise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Pomme au four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Salade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Fraises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Glace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FC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S - FC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9101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5820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Bouillon de vermicelles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46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Pizza 4 saisons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Roulé d'endives béchamel et gruyère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Fondue de poireau au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Hot Dog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Poêlée de légumes au jambon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aubergines, poivrons et anchois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Assiette de charcuterie et cornichons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O – G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C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caramel beurre salé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Yaourt aux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670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758877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04 au 10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03DEE-AD72-1005-1195-DDED6FD71C3D}"/>
              </a:ext>
            </a:extLst>
          </p:cNvPr>
          <p:cNvSpPr/>
          <p:nvPr/>
        </p:nvSpPr>
        <p:spPr>
          <a:xfrm>
            <a:off x="5718438" y="646328"/>
            <a:ext cx="1810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LEZAN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891166"/>
              </p:ext>
            </p:extLst>
          </p:nvPr>
        </p:nvGraphicFramePr>
        <p:xfrm>
          <a:off x="1" y="1218956"/>
          <a:ext cx="12801600" cy="750755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51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93114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betteraves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au pistou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chèvre chaud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avocat et tomates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Maquereaux au vin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Concombres sauce ciboulette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22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3224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Aiguillettes de poulet à la Normande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Rognons à la moutarde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Omelette aux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bœuf aux poivrons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Tourte au saumon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au jus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Cuisse de poulet sauce au cidre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22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693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dauphinois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fenouil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Aubergines à la provençale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Pommes de terre vapeur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822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C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458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22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458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Faisselle et sucre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Ile flottante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Gateau à l'ananas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café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patissier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22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O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FC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5150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0119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d'épinards au kiri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au pistou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cresson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aux vermicelles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provençal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22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7650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Croque Monsieur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Poisson à la parisienne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Pois chiches à l'orientale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à l'oignon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Petits pois carottes et bœuf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Bouchée à la brandade de morue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roulé macédoine de légumes et mayonnaise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22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 - P - CR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458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en persillade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22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458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22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458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vanille spéculos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Poires au chocolat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 frais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Gateau de semoule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Yaourt aux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22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2205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5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11 au 17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8EF078-0A89-0FE0-9322-473D6C043FA4}"/>
              </a:ext>
            </a:extLst>
          </p:cNvPr>
          <p:cNvSpPr/>
          <p:nvPr/>
        </p:nvSpPr>
        <p:spPr>
          <a:xfrm>
            <a:off x="5718438" y="646328"/>
            <a:ext cx="1810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LEZAN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4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18 au 24 Mai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356072"/>
              </p:ext>
            </p:extLst>
          </p:nvPr>
        </p:nvGraphicFramePr>
        <p:xfrm>
          <a:off x="1" y="1218957"/>
          <a:ext cx="12801600" cy="75749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61957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94043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86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6280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 mozzarella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Pissaladière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Céleri rémoulade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Salade Grecque</a:t>
                      </a:r>
                      <a:endParaRPr lang="fr-FR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Pomelos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Asperges vinaigrette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L - G - P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ASS - M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28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aux fruits de mer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Blanquette de dinde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Côte de porc grillée aux herbes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Bœuf au paprika et sauce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colin et poireaux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Spaghettis à la carbonara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lapin aux olives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- CR - MO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ASS - O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S - G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62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Haricots verts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Semoule au beurre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méditerranéenne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Gratin de courgettes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poire caramel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Faisselle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café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Tarte au citron meringuée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 - FC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FC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8649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6280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à la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 et croutons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P - CR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960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Omelette au gruyère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Croque forestier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Quiche aubergines et fêta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à la niçoise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Feuilleté bolognaise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Falafel de pois chiche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Assiette de charcuterie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S - 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râpées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crudités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Yaourt aux fruits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Salade d'oranges au miel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Yaourt nature et sucre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Crème anglaise et biscuit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Abricots au sirop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S - ASS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749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718438" y="646328"/>
            <a:ext cx="1810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LEZAN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4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25 au 31 Mai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853474"/>
              </p:ext>
            </p:extLst>
          </p:nvPr>
        </p:nvGraphicFramePr>
        <p:xfrm>
          <a:off x="1" y="1218957"/>
          <a:ext cx="12801600" cy="781657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38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443118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courgettes sauce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betteraves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MENU CORSE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Salade de pâtes au brocciu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 – </a:t>
                      </a: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M – ASS - G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Veau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Stufatu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 Corse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M – C - ASS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fr-FR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urgettes et aubergines confites aux herbes du maquis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Fromage entre 100 et 150mg de calcium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Flan à la farine de châtaignes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 - O - ASS – G - FC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Bradley Hand ITC" panose="03070402050302030203" pitchFamily="66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Assiette de charcuterie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Œufs durs mayonnaise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O – M - ASS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76526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O – M - ASS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3792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mignon de porc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safrané aux fruits de mer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Cuisse de canette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lieu sauce aux câpres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poulet aux poivrons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Petits farcis de légumes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CR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 - O - CR - C - ASS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ASS - G - 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3343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Frites de patate douce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au beurre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Tian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****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106315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236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871131"/>
                  </a:ext>
                </a:extLst>
              </a:tr>
              <a:tr h="94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Millefeuille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Bradley Hand ITC" panose="03070402050302030203" pitchFamily="66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 fraiche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Calibri  "/>
                        </a:rPr>
                        <a:t>Clafoutis aux cerises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270506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O - G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382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42896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Potage à la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petits pois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 et croutons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 chiche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Velouté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4107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Quenelles de volaille sauce Nantua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Cordon bleu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pommes de terre au cervelas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courgettes au 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pâtes, poivrons et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d'aubergines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Taboulé au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3735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P - L - S - C - CR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3176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de haricots verts aux oignons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3735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3176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Calibri  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6569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718438" y="646328"/>
            <a:ext cx="1810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LEZAN</a:t>
            </a:r>
          </a:p>
        </p:txBody>
      </p:sp>
    </p:spTree>
    <p:extLst>
      <p:ext uri="{BB962C8B-B14F-4D97-AF65-F5344CB8AC3E}">
        <p14:creationId xmlns:p14="http://schemas.microsoft.com/office/powerpoint/2010/main" val="3429391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2470</TotalTime>
  <Words>2602</Words>
  <Application>Microsoft Office PowerPoint</Application>
  <PresentationFormat>A3 (297 x 420 mm)</PresentationFormat>
  <Paragraphs>678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Bradley Hand ITC</vt:lpstr>
      <vt:lpstr>Calibri</vt:lpstr>
      <vt:lpstr>Calibri  </vt:lpstr>
      <vt:lpstr>Calibri Light</vt:lpstr>
      <vt:lpstr>Century Schoolbook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MELI Julien</cp:lastModifiedBy>
  <cp:revision>151</cp:revision>
  <cp:lastPrinted>2026-01-27T12:28:44Z</cp:lastPrinted>
  <dcterms:created xsi:type="dcterms:W3CDTF">2022-12-16T15:24:07Z</dcterms:created>
  <dcterms:modified xsi:type="dcterms:W3CDTF">2026-04-15T20:58:53Z</dcterms:modified>
</cp:coreProperties>
</file>