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8628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r">
              <a:defRPr sz="1100"/>
            </a:lvl1pPr>
          </a:lstStyle>
          <a:p>
            <a:fld id="{35060EAB-8517-443A-8B10-2679F486DC12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88" tIns="43795" rIns="87588" bIns="4379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614" y="4751011"/>
            <a:ext cx="5394896" cy="3887190"/>
          </a:xfrm>
          <a:prstGeom prst="rect">
            <a:avLst/>
          </a:prstGeom>
        </p:spPr>
        <p:txBody>
          <a:bodyPr vert="horz" lIns="87588" tIns="43795" rIns="87588" bIns="43795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8628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r">
              <a:defRPr sz="11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120946"/>
              </p:ext>
            </p:extLst>
          </p:nvPr>
        </p:nvGraphicFramePr>
        <p:xfrm>
          <a:off x="0" y="1332586"/>
          <a:ext cx="12801600" cy="7615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719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5934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avocat et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Lamelles d’encornets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Paella garnie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MO - CR - L - ASS - S -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 - CR 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19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Profiteroles au chocolat ou fondant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93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315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1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cabillaud aux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Pizza au thon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Ragout de légumes aux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blanc et coulis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63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782418" y="158344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03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019698" y="646328"/>
            <a:ext cx="320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CASTILLON DU GARD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014023"/>
              </p:ext>
            </p:extLst>
          </p:nvPr>
        </p:nvGraphicFramePr>
        <p:xfrm>
          <a:off x="0" y="1218954"/>
          <a:ext cx="12801600" cy="781589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91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4 saisons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Pâté en 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82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aux herbes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Boulettes de bœuf au paprika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épices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Saumonette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basquaise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S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Wok de légumes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Rostis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Légumes rôtis à la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chou-fleur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 au four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Cake banane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blanc et miel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Glace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910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46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Batônnets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légumes et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Bouchée de la mer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poireaux et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pâtes au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froid et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Assiette Anglaise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O - G - ASS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 - ASS - P - CR - MO - S - C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Rougail d’aubergines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crudités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Pruneaux cuits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70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58877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04 au 10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019688" y="646328"/>
            <a:ext cx="320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CASTILLON DU GARD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50425"/>
              </p:ext>
            </p:extLst>
          </p:nvPr>
        </p:nvGraphicFramePr>
        <p:xfrm>
          <a:off x="1" y="1218956"/>
          <a:ext cx="12801600" cy="773591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18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570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Roulé de jambon à la macédoine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chèvre chaud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Maquereaux au vin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Mousseline de concombres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57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sauce Aurore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 Andouillette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poisson meunière et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 jus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poulet sauce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ASS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723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Coquillettes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Polenta crémeuse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vapeur ou purée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87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87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Ile flottante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patissier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187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510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d'épinards au kiri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aux poivrons doux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de pois cassés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02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Risotto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Pilons de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mayonnaise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carottes et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tomates séchées et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8593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–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 - 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87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haricots verts ail et persil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87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87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78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803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5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11 au 17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019688" y="646328"/>
            <a:ext cx="320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CASTILLON DU GARD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18 au 24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66714"/>
              </p:ext>
            </p:extLst>
          </p:nvPr>
        </p:nvGraphicFramePr>
        <p:xfrm>
          <a:off x="1" y="1218957"/>
          <a:ext cx="12801600" cy="75749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61957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94043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6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râpées au citron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riz aux crudités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Pissaladière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Tomates vinaigrette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Oeufs mimosa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28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veau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Brochette de poulet marinée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Chili con carne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Daube de bœuf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Moules marinières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Paupiette de veau sauce au bleu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Ragout de porc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 - L - ASS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au basilic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tomates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créole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plats en 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persillade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Navets rissolés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Duchesse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poire caramel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Tarte au citron meringuée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64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petits pois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 et croutons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96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Omelette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 au vent de la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Quiche aubergines et fêta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de dinde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Raviolis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MO - CR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O - C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Piperade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49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019688" y="646328"/>
            <a:ext cx="320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CASTILLON DU GARD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25 au 31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923255"/>
              </p:ext>
            </p:extLst>
          </p:nvPr>
        </p:nvGraphicFramePr>
        <p:xfrm>
          <a:off x="1" y="1218957"/>
          <a:ext cx="12801600" cy="775890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8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44311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MENU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Salade de pâtes au brocciu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– M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Veau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Stufatu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 Corse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 – C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urgettes et aubergines confites aux herbes du maquis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Flan à la farine de châtaignes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- O - ASS – G - FC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Assiette de charcuterie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Œufs durs mayonnaise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6526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92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Paëlla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canette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aux câpres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Petits farcis de légumes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 - CR 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 - O - CR - C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 - G - 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3343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****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1063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36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71131"/>
                  </a:ext>
                </a:extLst>
              </a:tr>
              <a:tr h="94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fraiche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Clafoutis aux cerises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270506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O - 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8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2896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 et croutons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chiche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4107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de volaille sauce Nantua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à la 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au hareng fumé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pâtes, poivrons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d'aubergines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Taboulé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569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019688" y="646328"/>
            <a:ext cx="320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CASTILLON DU GARD</a:t>
            </a:r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2098</TotalTime>
  <Words>2592</Words>
  <Application>Microsoft Office PowerPoint</Application>
  <PresentationFormat>A3 (297 x 420 mm)</PresentationFormat>
  <Paragraphs>685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Bradley Hand ITC</vt:lpstr>
      <vt:lpstr>Calibri</vt:lpstr>
      <vt:lpstr>Calibri  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Sarah ERROUANE</cp:lastModifiedBy>
  <cp:revision>149</cp:revision>
  <cp:lastPrinted>2026-04-23T10:32:52Z</cp:lastPrinted>
  <dcterms:created xsi:type="dcterms:W3CDTF">2022-12-16T15:24:07Z</dcterms:created>
  <dcterms:modified xsi:type="dcterms:W3CDTF">2026-04-23T10:34:25Z</dcterms:modified>
</cp:coreProperties>
</file>