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D"/>
    <a:srgbClr val="A5FDD5"/>
    <a:srgbClr val="9DBCF9"/>
    <a:srgbClr val="FD9393"/>
    <a:srgbClr val="CDF5FF"/>
    <a:srgbClr val="ECF5E7"/>
    <a:srgbClr val="FFFFCC"/>
    <a:srgbClr val="FFB9F5"/>
    <a:srgbClr val="FBCF99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101" y="0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607" y="4751389"/>
            <a:ext cx="5438463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377363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101" y="9377363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A54C-4029-43CC-B87A-8DFE1C0D8A98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508654" y="266346"/>
              <a:ext cx="498855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Mai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332" y="55863"/>
            <a:ext cx="2135807" cy="853600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504339"/>
              </p:ext>
            </p:extLst>
          </p:nvPr>
        </p:nvGraphicFramePr>
        <p:xfrm>
          <a:off x="28575" y="1123950"/>
          <a:ext cx="10663238" cy="6449728"/>
        </p:xfrm>
        <a:graphic>
          <a:graphicData uri="http://schemas.openxmlformats.org/drawingml/2006/table">
            <a:tbl>
              <a:tblPr/>
              <a:tblGrid>
                <a:gridCol w="1497756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23710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531094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548008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506797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516514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539359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3095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82316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Pétanque  dans le patio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Jeux de société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10h00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Gourmand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91972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70C0"/>
                          </a:solidFill>
                        </a:rPr>
                        <a:t>9h00: Atelier Créatif </a:t>
                      </a:r>
                      <a:r>
                        <a:rPr lang="fr-FR" sz="1200" b="1" dirty="0"/>
                        <a:t>16h30 : Atelier Culture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PETIT BAC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>
                          <a:solidFill>
                            <a:schemeClr val="tx1"/>
                          </a:solidFill>
                          <a:latin typeface="+mn-lt"/>
                        </a:rPr>
                        <a:t>BELOTTE</a:t>
                      </a: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Bien - être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16h30 : Karaoké avec FRACINE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16h00 :Pétanque  dans le patio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Jeux de société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10h00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Gourmand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94553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1"/>
                          </a:solidFill>
                        </a:rPr>
                        <a:t>9h00 : Un temps pour soi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16h30 : Atelier Culture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Messe à la Résidence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Bien - être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Quizz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BELOTTE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16h00 :Pétanque  dans le patio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Jeux de société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10h00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Gourmand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95807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70C0"/>
                          </a:solidFill>
                        </a:rPr>
                        <a:t>9h00: Atelier Créatif </a:t>
                      </a:r>
                      <a:r>
                        <a:rPr lang="fr-FR" sz="1200" b="1" dirty="0"/>
                        <a:t>16h30 : Atelier Culture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Soins des Mains 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Bien - être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16h30 : Karaoké avec FRACINE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16h00 : Atelier Equilibre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Jeux de société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10h00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Gourmand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33414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80128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/>
                        <a:t>16h30 </a:t>
                      </a:r>
                      <a:r>
                        <a:rPr lang="fr-FR" sz="1200" b="1" dirty="0"/>
                        <a:t>: Atelier Culture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BELOTTE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Réunion Résidents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Repas à Thème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Nous chantons avec MONIQUE 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16h00 : Atelier Equilibre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Jeux de société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10h00 : MESSE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16h00 : Loto Gourmand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3934</TotalTime>
  <Words>208</Words>
  <Application>Microsoft Office PowerPoint</Application>
  <PresentationFormat>Personnalisé</PresentationFormat>
  <Paragraphs>80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Karine MOYA</cp:lastModifiedBy>
  <cp:revision>258</cp:revision>
  <cp:lastPrinted>2026-04-22T15:02:09Z</cp:lastPrinted>
  <dcterms:created xsi:type="dcterms:W3CDTF">2021-11-05T08:21:50Z</dcterms:created>
  <dcterms:modified xsi:type="dcterms:W3CDTF">2026-04-29T14:41:22Z</dcterms:modified>
</cp:coreProperties>
</file>