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07" r:id="rId2"/>
  </p:sldIdLst>
  <p:sldSz cx="10691813" cy="7559675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BCF9"/>
    <a:srgbClr val="FD9393"/>
    <a:srgbClr val="CDF5FF"/>
    <a:srgbClr val="FFD96D"/>
    <a:srgbClr val="ECF5E7"/>
    <a:srgbClr val="FFFFCC"/>
    <a:srgbClr val="FFB9F5"/>
    <a:srgbClr val="FBCF99"/>
    <a:srgbClr val="A5FDD5"/>
    <a:srgbClr val="A9D1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464" y="-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1101" y="0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DBBDA8-3F02-4B73-9BE8-384AC930A040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042988" y="1233488"/>
            <a:ext cx="4711700" cy="33321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607" y="4751389"/>
            <a:ext cx="5438463" cy="38877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1101" y="9377363"/>
            <a:ext cx="2944958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D5EB9C-D5DF-480D-8491-F2B6231A9E5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0345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751015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7689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5548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1129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2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657680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321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90075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5632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795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44301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83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40000"/>
                <a:lumOff val="6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EA54C-4029-43CC-B87A-8DFE1C0D8A98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D35A3-E8AC-4146-BE66-DBD07969B9D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0100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e 3">
            <a:extLst>
              <a:ext uri="{FF2B5EF4-FFF2-40B4-BE49-F238E27FC236}">
                <a16:creationId xmlns:a16="http://schemas.microsoft.com/office/drawing/2014/main" id="{D381CF1F-8F26-41B6-4025-2A84BF86E4B9}"/>
              </a:ext>
            </a:extLst>
          </p:cNvPr>
          <p:cNvGrpSpPr/>
          <p:nvPr/>
        </p:nvGrpSpPr>
        <p:grpSpPr>
          <a:xfrm>
            <a:off x="9222383" y="170600"/>
            <a:ext cx="1147585" cy="531123"/>
            <a:chOff x="9184283" y="163202"/>
            <a:chExt cx="1147585" cy="531123"/>
          </a:xfrm>
        </p:grpSpPr>
        <p:sp>
          <p:nvSpPr>
            <p:cNvPr id="18" name="Rectangle : coins arrondis 17">
              <a:extLst>
                <a:ext uri="{FF2B5EF4-FFF2-40B4-BE49-F238E27FC236}">
                  <a16:creationId xmlns:a16="http://schemas.microsoft.com/office/drawing/2014/main" id="{DCC007E9-CF2C-428A-B894-23CD5CBA8D04}"/>
                </a:ext>
              </a:extLst>
            </p:cNvPr>
            <p:cNvSpPr/>
            <p:nvPr/>
          </p:nvSpPr>
          <p:spPr>
            <a:xfrm>
              <a:off x="9184283" y="163202"/>
              <a:ext cx="1147585" cy="531123"/>
            </a:xfrm>
            <a:prstGeom prst="roundRect">
              <a:avLst>
                <a:gd name="adj" fmla="val 6965"/>
              </a:avLst>
            </a:prstGeom>
            <a:solidFill>
              <a:srgbClr val="CF1D6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sz="1943" dirty="0"/>
            </a:p>
          </p:txBody>
        </p:sp>
        <p:sp>
          <p:nvSpPr>
            <p:cNvPr id="20" name="ZoneTexte 19">
              <a:extLst>
                <a:ext uri="{FF2B5EF4-FFF2-40B4-BE49-F238E27FC236}">
                  <a16:creationId xmlns:a16="http://schemas.microsoft.com/office/drawing/2014/main" id="{8E8E6116-7356-4B4D-9572-BFD42564728F}"/>
                </a:ext>
              </a:extLst>
            </p:cNvPr>
            <p:cNvSpPr txBox="1"/>
            <p:nvPr/>
          </p:nvSpPr>
          <p:spPr>
            <a:xfrm>
              <a:off x="9508654" y="266346"/>
              <a:ext cx="498855" cy="32483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fr-FR" sz="1511" b="1" dirty="0">
                  <a:solidFill>
                    <a:schemeClr val="bg1"/>
                  </a:solidFill>
                  <a:latin typeface="DIN" panose="02000503040000020003"/>
                </a:rPr>
                <a:t>Mai</a:t>
              </a:r>
            </a:p>
          </p:txBody>
        </p:sp>
      </p:grpSp>
      <p:pic>
        <p:nvPicPr>
          <p:cNvPr id="5" name="Image 4">
            <a:extLst>
              <a:ext uri="{FF2B5EF4-FFF2-40B4-BE49-F238E27FC236}">
                <a16:creationId xmlns:a16="http://schemas.microsoft.com/office/drawing/2014/main" id="{511D1818-F09A-44C4-9FB9-BB03C7343B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90" y="170600"/>
            <a:ext cx="2135807" cy="853600"/>
          </a:xfrm>
          <a:prstGeom prst="rect">
            <a:avLst/>
          </a:prstGeom>
        </p:spPr>
      </p:pic>
      <p:graphicFrame>
        <p:nvGraphicFramePr>
          <p:cNvPr id="2" name="Tableau 1">
            <a:extLst>
              <a:ext uri="{FF2B5EF4-FFF2-40B4-BE49-F238E27FC236}">
                <a16:creationId xmlns:a16="http://schemas.microsoft.com/office/drawing/2014/main" id="{AB31B627-EEA8-0F73-6C43-05EC8BD429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5296917"/>
              </p:ext>
            </p:extLst>
          </p:nvPr>
        </p:nvGraphicFramePr>
        <p:xfrm>
          <a:off x="0" y="1024200"/>
          <a:ext cx="10729913" cy="6579733"/>
        </p:xfrm>
        <a:graphic>
          <a:graphicData uri="http://schemas.openxmlformats.org/drawingml/2006/table">
            <a:tbl>
              <a:tblPr/>
              <a:tblGrid>
                <a:gridCol w="1514475">
                  <a:extLst>
                    <a:ext uri="{9D8B030D-6E8A-4147-A177-3AD203B41FA5}">
                      <a16:colId xmlns:a16="http://schemas.microsoft.com/office/drawing/2014/main" val="2237544283"/>
                    </a:ext>
                  </a:extLst>
                </a:gridCol>
                <a:gridCol w="1562100">
                  <a:extLst>
                    <a:ext uri="{9D8B030D-6E8A-4147-A177-3AD203B41FA5}">
                      <a16:colId xmlns:a16="http://schemas.microsoft.com/office/drawing/2014/main" val="3177005694"/>
                    </a:ext>
                  </a:extLst>
                </a:gridCol>
                <a:gridCol w="1542660">
                  <a:extLst>
                    <a:ext uri="{9D8B030D-6E8A-4147-A177-3AD203B41FA5}">
                      <a16:colId xmlns:a16="http://schemas.microsoft.com/office/drawing/2014/main" val="849824472"/>
                    </a:ext>
                  </a:extLst>
                </a:gridCol>
                <a:gridCol w="1548008">
                  <a:extLst>
                    <a:ext uri="{9D8B030D-6E8A-4147-A177-3AD203B41FA5}">
                      <a16:colId xmlns:a16="http://schemas.microsoft.com/office/drawing/2014/main" val="609971733"/>
                    </a:ext>
                  </a:extLst>
                </a:gridCol>
                <a:gridCol w="1506797">
                  <a:extLst>
                    <a:ext uri="{9D8B030D-6E8A-4147-A177-3AD203B41FA5}">
                      <a16:colId xmlns:a16="http://schemas.microsoft.com/office/drawing/2014/main" val="165903431"/>
                    </a:ext>
                  </a:extLst>
                </a:gridCol>
                <a:gridCol w="1516514">
                  <a:extLst>
                    <a:ext uri="{9D8B030D-6E8A-4147-A177-3AD203B41FA5}">
                      <a16:colId xmlns:a16="http://schemas.microsoft.com/office/drawing/2014/main" val="143255510"/>
                    </a:ext>
                  </a:extLst>
                </a:gridCol>
                <a:gridCol w="1539359">
                  <a:extLst>
                    <a:ext uri="{9D8B030D-6E8A-4147-A177-3AD203B41FA5}">
                      <a16:colId xmlns:a16="http://schemas.microsoft.com/office/drawing/2014/main" val="2371076953"/>
                    </a:ext>
                  </a:extLst>
                </a:gridCol>
              </a:tblGrid>
              <a:tr h="311759"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LUNDI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MARDI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MERCREDI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JEUDI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VENDREDI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SAMEDI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fr-FR" sz="1400" b="1" i="0" u="none" strike="noStrike" dirty="0">
                          <a:solidFill>
                            <a:srgbClr val="CF1D6B"/>
                          </a:solidFill>
                          <a:effectLst/>
                          <a:latin typeface="+mn-lt"/>
                        </a:rPr>
                        <a:t>DIMANCHE</a:t>
                      </a:r>
                    </a:p>
                  </a:txBody>
                  <a:tcPr marL="10281" marR="10281" marT="1028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203131"/>
                  </a:ext>
                </a:extLst>
              </a:tr>
              <a:tr h="336541">
                <a:tc>
                  <a:txBody>
                    <a:bodyPr/>
                    <a:lstStyle/>
                    <a:p>
                      <a:pPr algn="r" fontAlgn="ctr"/>
                      <a:endParaRPr lang="fr-FR" sz="14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26262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6379182"/>
                  </a:ext>
                </a:extLst>
              </a:tr>
              <a:tr h="60842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FERIE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HAYAT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SORTIE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MYLENE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22191"/>
                  </a:ext>
                </a:extLst>
              </a:tr>
              <a:tr h="337684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94135619"/>
                  </a:ext>
                </a:extLst>
              </a:tr>
              <a:tr h="962795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BIEN-ETRE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KARIMA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DISCUSSION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KARIMA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FRANCINE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LOISIRS CREATIFS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PHILIPPE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B9F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FERIE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MYLENE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5345600"/>
                  </a:ext>
                </a:extLst>
              </a:tr>
              <a:tr h="382956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8485480"/>
                  </a:ext>
                </a:extLst>
              </a:tr>
              <a:tr h="1074449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MUSIQUE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HAYAT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10h30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Bibliothèque de LEZAN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9h-15h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SOCIOESTHETIQUE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TIPHAINE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F9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FERIE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 PIQUE-NIQUE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BALADE proximité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JOSIANE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9D1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LOTO 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590047"/>
                  </a:ext>
                </a:extLst>
              </a:tr>
              <a:tr h="337684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22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23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24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5890981"/>
                  </a:ext>
                </a:extLst>
              </a:tr>
              <a:tr h="884082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16h30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GYM DOUCE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SOLENE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LOISIRS CREATIFS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PHILIPPE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MYLENE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JEUX DE SOCIETE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MUSIQUE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JOAN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KARIMA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4291740"/>
                  </a:ext>
                </a:extLst>
              </a:tr>
              <a:tr h="337684"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25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27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28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30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2">
                          <a:lumMod val="9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31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1918038"/>
                  </a:ext>
                </a:extLst>
              </a:tr>
              <a:tr h="938441"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FERIE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10h30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dirty="0">
                          <a:solidFill>
                            <a:schemeClr val="tx1"/>
                          </a:solidFill>
                          <a:latin typeface="+mn-lt"/>
                        </a:rPr>
                        <a:t>Bibliothèque de LEZAN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D96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KARAOKE</a:t>
                      </a:r>
                    </a:p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FRANCINE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F5E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SOUMIA/CHLOE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15h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BALADE proximité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CHLOE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939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16h LOTO</a:t>
                      </a:r>
                    </a:p>
                    <a:p>
                      <a:pPr marL="0" marR="0" lvl="0" indent="0" algn="ctr" defTabSz="1007943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HAYAT</a:t>
                      </a: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DBCF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4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DF5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978305"/>
                  </a:ext>
                </a:extLst>
              </a:tr>
            </a:tbl>
          </a:graphicData>
        </a:graphic>
      </p:graphicFrame>
      <p:sp>
        <p:nvSpPr>
          <p:cNvPr id="3" name="ZoneTexte 2">
            <a:extLst>
              <a:ext uri="{FF2B5EF4-FFF2-40B4-BE49-F238E27FC236}">
                <a16:creationId xmlns:a16="http://schemas.microsoft.com/office/drawing/2014/main" id="{75028568-F881-5396-087A-CCD7311CDDD2}"/>
              </a:ext>
            </a:extLst>
          </p:cNvPr>
          <p:cNvSpPr txBox="1"/>
          <p:nvPr/>
        </p:nvSpPr>
        <p:spPr>
          <a:xfrm>
            <a:off x="3323965" y="197633"/>
            <a:ext cx="4024500" cy="4770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500" b="1" dirty="0">
                <a:solidFill>
                  <a:srgbClr val="CF1D6B"/>
                </a:solidFill>
                <a:latin typeface="DIN" panose="02000503040000020003"/>
              </a:rPr>
              <a:t>PLANNING DES ANIMATIONS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9D3E0F7E-7273-1D16-DF22-7FF91F41283B}"/>
              </a:ext>
            </a:extLst>
          </p:cNvPr>
          <p:cNvCxnSpPr/>
          <p:nvPr/>
        </p:nvCxnSpPr>
        <p:spPr>
          <a:xfrm>
            <a:off x="9305925" y="3086100"/>
            <a:ext cx="1181100" cy="6937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5B0BA440-05DA-AE2A-2691-51DE27E8C852}"/>
              </a:ext>
            </a:extLst>
          </p:cNvPr>
          <p:cNvCxnSpPr>
            <a:cxnSpLocks/>
          </p:cNvCxnSpPr>
          <p:nvPr/>
        </p:nvCxnSpPr>
        <p:spPr>
          <a:xfrm>
            <a:off x="9382125" y="4524375"/>
            <a:ext cx="1104900" cy="6667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63AF2E35-660F-7D1D-C0A8-F7D1612E449F}"/>
              </a:ext>
            </a:extLst>
          </p:cNvPr>
          <p:cNvCxnSpPr/>
          <p:nvPr/>
        </p:nvCxnSpPr>
        <p:spPr>
          <a:xfrm>
            <a:off x="9305925" y="5876925"/>
            <a:ext cx="1181100" cy="876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13">
            <a:extLst>
              <a:ext uri="{FF2B5EF4-FFF2-40B4-BE49-F238E27FC236}">
                <a16:creationId xmlns:a16="http://schemas.microsoft.com/office/drawing/2014/main" id="{FFD88331-EE89-F676-40BC-FA85C95DB323}"/>
              </a:ext>
            </a:extLst>
          </p:cNvPr>
          <p:cNvCxnSpPr/>
          <p:nvPr/>
        </p:nvCxnSpPr>
        <p:spPr>
          <a:xfrm>
            <a:off x="9305925" y="7429500"/>
            <a:ext cx="1181100" cy="6477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882822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onjour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CE166A"/>
      </a:accent1>
      <a:accent2>
        <a:srgbClr val="F7941D"/>
      </a:accent2>
      <a:accent3>
        <a:srgbClr val="A5A5A5"/>
      </a:accent3>
      <a:accent4>
        <a:srgbClr val="F9AF55"/>
      </a:accent4>
      <a:accent5>
        <a:srgbClr val="EF67A5"/>
      </a:accent5>
      <a:accent6>
        <a:srgbClr val="70AD47"/>
      </a:accent6>
      <a:hlink>
        <a:srgbClr val="6E0C38"/>
      </a:hlink>
      <a:folHlink>
        <a:srgbClr val="EC4E95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3981</TotalTime>
  <Words>127</Words>
  <Application>Microsoft Office PowerPoint</Application>
  <PresentationFormat>Personnalisé</PresentationFormat>
  <Paragraphs>106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DIN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Claire FALGAIROLLE</dc:creator>
  <cp:lastModifiedBy>Dorianne AUDUBERT</cp:lastModifiedBy>
  <cp:revision>258</cp:revision>
  <cp:lastPrinted>2026-04-27T09:43:24Z</cp:lastPrinted>
  <dcterms:created xsi:type="dcterms:W3CDTF">2021-11-05T08:21:50Z</dcterms:created>
  <dcterms:modified xsi:type="dcterms:W3CDTF">2026-04-27T09:46:10Z</dcterms:modified>
</cp:coreProperties>
</file>