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108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21985" cy="494706"/>
          </a:xfrm>
          <a:prstGeom prst="rect">
            <a:avLst/>
          </a:prstGeom>
        </p:spPr>
        <p:txBody>
          <a:bodyPr vert="horz" lIns="87588" tIns="43795" rIns="87588" bIns="43795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8628" y="3"/>
            <a:ext cx="2921985" cy="494706"/>
          </a:xfrm>
          <a:prstGeom prst="rect">
            <a:avLst/>
          </a:prstGeom>
        </p:spPr>
        <p:txBody>
          <a:bodyPr vert="horz" lIns="87588" tIns="43795" rIns="87588" bIns="43795" rtlCol="0"/>
          <a:lstStyle>
            <a:lvl1pPr algn="r">
              <a:defRPr sz="1100"/>
            </a:lvl1pPr>
          </a:lstStyle>
          <a:p>
            <a:fld id="{35060EAB-8517-443A-8B10-2679F486DC12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402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88" tIns="43795" rIns="87588" bIns="4379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614" y="4751011"/>
            <a:ext cx="5394896" cy="3887190"/>
          </a:xfrm>
          <a:prstGeom prst="rect">
            <a:avLst/>
          </a:prstGeom>
        </p:spPr>
        <p:txBody>
          <a:bodyPr vert="horz" lIns="87588" tIns="43795" rIns="87588" bIns="43795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9377961"/>
            <a:ext cx="2921985" cy="494705"/>
          </a:xfrm>
          <a:prstGeom prst="rect">
            <a:avLst/>
          </a:prstGeom>
        </p:spPr>
        <p:txBody>
          <a:bodyPr vert="horz" lIns="87588" tIns="43795" rIns="87588" bIns="43795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8628" y="9377961"/>
            <a:ext cx="2921985" cy="494705"/>
          </a:xfrm>
          <a:prstGeom prst="rect">
            <a:avLst/>
          </a:prstGeom>
        </p:spPr>
        <p:txBody>
          <a:bodyPr vert="horz" lIns="87588" tIns="43795" rIns="87588" bIns="43795" rtlCol="0" anchor="b"/>
          <a:lstStyle>
            <a:lvl1pPr algn="r">
              <a:defRPr sz="11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656012"/>
              </p:ext>
            </p:extLst>
          </p:nvPr>
        </p:nvGraphicFramePr>
        <p:xfrm>
          <a:off x="0" y="1332586"/>
          <a:ext cx="12801600" cy="76159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823453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32547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719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5934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Avocat et thon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au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Rosette et cornichons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- ASS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76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Rouille d’encornets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dinde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Paëlla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–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C - CR 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190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au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Légumes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Tarte tatin et chantilly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Profiteroles au chocolat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493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2315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157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cabillaud aux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farcies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légumes et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Poêlée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063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782418" y="158344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03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5459338" y="646328"/>
            <a:ext cx="2328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01558"/>
              </p:ext>
            </p:extLst>
          </p:nvPr>
        </p:nvGraphicFramePr>
        <p:xfrm>
          <a:off x="0" y="1218954"/>
          <a:ext cx="12801600" cy="755834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30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4469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pennes au pesto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 et mozzarella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Champignons à la Grecque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Pâté en croute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Samoussas aux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et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O - 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O - ASS - M 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– ASS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446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grillé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Boulettes de bœuf à la sauce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Chipolatas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aux épices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Saumonette au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Paupiette de bœuf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canard sauce barbecue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- ASS - M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- ASS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– ASS – G – S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562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au beurre citronné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Aubergines à la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dauphinois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Légumes rôtis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fenouil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Farfalles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G - 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562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562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Crème catalane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Eclair à la vanille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–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3069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4469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Velouté d’épinards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cresson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haricots blancs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99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Beignets de calamars au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Cabillaud vapeur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brandade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poireaux et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pâtes et viande hachée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aux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aux poissons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MO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 - CR - MO - 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448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courgettes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562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562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09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4360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758877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04 au 10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5459328" y="646328"/>
            <a:ext cx="2328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  <a:endParaRPr lang="fr-FR" b="1" dirty="0">
              <a:solidFill>
                <a:srgbClr val="CF1D6B"/>
              </a:solidFill>
              <a:latin typeface="DIN" panose="0200050304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18543"/>
              </p:ext>
            </p:extLst>
          </p:nvPr>
        </p:nvGraphicFramePr>
        <p:xfrm>
          <a:off x="1" y="1218956"/>
          <a:ext cx="12801600" cy="77345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82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6198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Taboulé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Poivrons grillés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museau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chèvre chaud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Concombres sauce ciboulette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Rillette de thon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Avocat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P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198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 à la Normande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Foie de veau en persillade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Œufs durs sauce Aurore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Axoa de veau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légumes farcis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Moussaka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Cuisse de poulet rôtie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55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Légumes de saison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Polenta panée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Pommes de terre vapeur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Ile flottante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Flan pâtissier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O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828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3478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d'épinards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Potage de vermicelles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aux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Monsieur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aux crevettes ail et persil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Beignets de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Pissaladière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Cordon bleu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Cake aux olives et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- CR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C - G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O –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panais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cœurs de palmier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Endives braisées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Epinards à la crème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7356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5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11 au 17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5459328" y="646328"/>
            <a:ext cx="2328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18 au 24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17511"/>
              </p:ext>
            </p:extLst>
          </p:nvPr>
        </p:nvGraphicFramePr>
        <p:xfrm>
          <a:off x="1" y="1218957"/>
          <a:ext cx="12801600" cy="775737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61957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94043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69978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86022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86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6198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 et fêta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crudités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Céleri rémoulade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Pissaladière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Toast de tapenade</a:t>
                      </a:r>
                      <a:endParaRPr lang="fr-FR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terre, olives et cornichons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pois chiches au cumin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 - ASS - O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P - L - G - 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28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dinde Marengo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grillé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Gratin de colin aux choux-fleurs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Bœuf au paprika et sauce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Dorade en papillote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Paupiette de veau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Aïoli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L – P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P - 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62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Haricots plats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en persillade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Fondue de poireaux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Légumes sautés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Pomme au four à la cannelle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Tarte maison aux fruits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8649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 cassés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96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Quiche aux oignons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de poisson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Quiche épinards et fêta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à la viande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Gratin de courgettes au jambon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Lentilles aux oignons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Gnocchis à la crème et basilic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 - CR - MO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546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courgettes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à la provençale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749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459328" y="646328"/>
            <a:ext cx="2328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25 au 31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701611"/>
              </p:ext>
            </p:extLst>
          </p:nvPr>
        </p:nvGraphicFramePr>
        <p:xfrm>
          <a:off x="1" y="1146765"/>
          <a:ext cx="12801600" cy="78972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692441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863559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38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81484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courgettes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MENU CORSE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Charcuterie</a:t>
                      </a:r>
                    </a:p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Veau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Stufatu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Corse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 – C - 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fr-FR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urgettes et aubergines confites aux herbes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Fromage entre 100 et 150mg de calcium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Fiadone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 - O - ASS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Terrine de campagne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Melon au porto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Œufs mimosa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 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76526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792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mignon de porc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safrané aux fruits de mer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Jambonneau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aux câpres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Poulet basquaise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CR - MO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 - O - CR - C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ASS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3343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carottes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 maison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Fenouil rôti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sautées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Riz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10631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236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871131"/>
                  </a:ext>
                </a:extLst>
              </a:tr>
              <a:tr h="94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Millefeuille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Baba au rhum et chantilly maison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270506"/>
                  </a:ext>
                </a:extLst>
              </a:tr>
              <a:tr h="1064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O - G - S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382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42896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petits pois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 chiche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Soupe à l’oignon et croutons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4107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Quenelles de volaille sauce Nantua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Gnocchis aux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 au cervelas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pâtes, poivrons et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d'aubergines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Quiche Lorraine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L - S - C - CR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M –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– O –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6569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459328" y="646328"/>
            <a:ext cx="2328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</p:txBody>
      </p:sp>
    </p:spTree>
    <p:extLst>
      <p:ext uri="{BB962C8B-B14F-4D97-AF65-F5344CB8AC3E}">
        <p14:creationId xmlns:p14="http://schemas.microsoft.com/office/powerpoint/2010/main" val="342939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2534</TotalTime>
  <Words>2495</Words>
  <Application>Microsoft Office PowerPoint</Application>
  <PresentationFormat>A3 (297 x 420 mm)</PresentationFormat>
  <Paragraphs>673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 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Olivia PEREZ</cp:lastModifiedBy>
  <cp:revision>156</cp:revision>
  <cp:lastPrinted>2026-04-23T14:52:12Z</cp:lastPrinted>
  <dcterms:created xsi:type="dcterms:W3CDTF">2022-12-16T15:24:07Z</dcterms:created>
  <dcterms:modified xsi:type="dcterms:W3CDTF">2026-04-23T14:54:59Z</dcterms:modified>
</cp:coreProperties>
</file>