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5" r:id="rId3"/>
    <p:sldId id="266" r:id="rId4"/>
    <p:sldId id="267" r:id="rId5"/>
    <p:sldId id="268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446913"/>
              </p:ext>
            </p:extLst>
          </p:nvPr>
        </p:nvGraphicFramePr>
        <p:xfrm>
          <a:off x="1" y="1218955"/>
          <a:ext cx="12801600" cy="76894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E726E35-28CB-42BA-B339-372BB83DC4D3}"/>
              </a:ext>
            </a:extLst>
          </p:cNvPr>
          <p:cNvSpPr txBox="1"/>
          <p:nvPr/>
        </p:nvSpPr>
        <p:spPr>
          <a:xfrm>
            <a:off x="4821987" y="135956"/>
            <a:ext cx="3603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5 Avril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8DA988-AAA8-C4F4-55B9-4E83DAD13CD1}"/>
              </a:ext>
            </a:extLst>
          </p:cNvPr>
          <p:cNvSpPr/>
          <p:nvPr/>
        </p:nvSpPr>
        <p:spPr>
          <a:xfrm>
            <a:off x="4409159" y="646328"/>
            <a:ext cx="442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Jardins – St Quentin la Poterie</a:t>
            </a:r>
          </a:p>
        </p:txBody>
      </p:sp>
    </p:spTree>
    <p:extLst>
      <p:ext uri="{BB962C8B-B14F-4D97-AF65-F5344CB8AC3E}">
        <p14:creationId xmlns:p14="http://schemas.microsoft.com/office/powerpoint/2010/main" val="330933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791175"/>
              </p:ext>
            </p:extLst>
          </p:nvPr>
        </p:nvGraphicFramePr>
        <p:xfrm>
          <a:off x="0" y="1225480"/>
          <a:ext cx="12801600" cy="778504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22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74815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538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889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493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226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9362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986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693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2837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918184" y="133236"/>
            <a:ext cx="3785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Avril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98E9CC-4855-EE6B-1388-DA858690F757}"/>
              </a:ext>
            </a:extLst>
          </p:cNvPr>
          <p:cNvSpPr/>
          <p:nvPr/>
        </p:nvSpPr>
        <p:spPr>
          <a:xfrm>
            <a:off x="4409159" y="646328"/>
            <a:ext cx="442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Jardins – St Quentin la Poterie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14014"/>
              </p:ext>
            </p:extLst>
          </p:nvPr>
        </p:nvGraphicFramePr>
        <p:xfrm>
          <a:off x="0" y="1218954"/>
          <a:ext cx="12801600" cy="785864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408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fr-FR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47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2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07164" y="95522"/>
            <a:ext cx="3785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12 au 19 Avril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82161E-3AF2-C258-7FE6-37136709E91D}"/>
              </a:ext>
            </a:extLst>
          </p:cNvPr>
          <p:cNvSpPr/>
          <p:nvPr/>
        </p:nvSpPr>
        <p:spPr>
          <a:xfrm>
            <a:off x="4409159" y="646328"/>
            <a:ext cx="442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Jardins – St Quentin la Poterie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03117"/>
              </p:ext>
            </p:extLst>
          </p:nvPr>
        </p:nvGraphicFramePr>
        <p:xfrm>
          <a:off x="1" y="1218956"/>
          <a:ext cx="12801600" cy="76241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29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7790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89232" y="95522"/>
            <a:ext cx="3785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Avril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ED006E-1919-6245-0E19-8AFD182B1411}"/>
              </a:ext>
            </a:extLst>
          </p:cNvPr>
          <p:cNvSpPr/>
          <p:nvPr/>
        </p:nvSpPr>
        <p:spPr>
          <a:xfrm>
            <a:off x="4409159" y="646328"/>
            <a:ext cx="442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Jardins – St Quentin la Poterie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89231" y="95522"/>
            <a:ext cx="3785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30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777859"/>
              </p:ext>
            </p:extLst>
          </p:nvPr>
        </p:nvGraphicFramePr>
        <p:xfrm>
          <a:off x="1" y="1218956"/>
          <a:ext cx="12801600" cy="758587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</a:rPr>
                        <a:t>Jeudi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29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C096583-947F-BBB9-ACB7-39AF059E9919}"/>
              </a:ext>
            </a:extLst>
          </p:cNvPr>
          <p:cNvSpPr/>
          <p:nvPr/>
        </p:nvSpPr>
        <p:spPr>
          <a:xfrm>
            <a:off x="4409159" y="646328"/>
            <a:ext cx="442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Jardins – St Quentin la Poterie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2042</TotalTime>
  <Words>595</Words>
  <Application>Microsoft Office PowerPoint</Application>
  <PresentationFormat>A3 (297 x 420 mm)</PresentationFormat>
  <Paragraphs>80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 </vt:lpstr>
      <vt:lpstr>Calibri Light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Thomas CAPRON</cp:lastModifiedBy>
  <cp:revision>152</cp:revision>
  <cp:lastPrinted>2026-01-27T12:28:44Z</cp:lastPrinted>
  <dcterms:created xsi:type="dcterms:W3CDTF">2022-12-16T15:24:07Z</dcterms:created>
  <dcterms:modified xsi:type="dcterms:W3CDTF">2026-02-26T08:05:21Z</dcterms:modified>
</cp:coreProperties>
</file>