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469021"/>
              </p:ext>
            </p:extLst>
          </p:nvPr>
        </p:nvGraphicFramePr>
        <p:xfrm>
          <a:off x="0" y="1225480"/>
          <a:ext cx="12801600" cy="75335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04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4539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lentilles aux oignons et cumin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Macédoine de légumes mayonnaise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mayonnaise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4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Œufs au plat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Palette à la diable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lapin en sauce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 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 - C - M - O - L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8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printanière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créole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Mousse noix de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pistache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Nid d'abeille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120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légumes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Soupe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poisson, croutons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26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Crêpe aux champignons et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Parmentière de brandade de morue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871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9219" y="133236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570393" y="646328"/>
            <a:ext cx="210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981733"/>
              </p:ext>
            </p:extLst>
          </p:nvPr>
        </p:nvGraphicFramePr>
        <p:xfrm>
          <a:off x="0" y="1218955"/>
          <a:ext cx="12801600" cy="753798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Fonds d'artichaud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Flammenkuech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haricots verts et échalotes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tortis aux olives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d'endives, pommes et bleu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6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Gigot d'agneau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sauce Aurore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Joue de bœuf sauce marchande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merlu sauce aux capres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Saucisse de Toulouse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Paëlla au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CR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CR - MO - ASS - C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Flageolets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Salsifis sautés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à l'huile d'olive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Julienne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Polenta crémeuse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Blettes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Glace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café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Mousse au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aux pommes maison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 à la chantilly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7084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au kiri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haricots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butternut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12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Lasagnes saumon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Risotto dinde et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Poisson meunière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Raviolis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à la florentine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35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P-L-ASS-G-O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O - C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Légumes sautés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96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18198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570385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78835"/>
              </p:ext>
            </p:extLst>
          </p:nvPr>
        </p:nvGraphicFramePr>
        <p:xfrm>
          <a:off x="1" y="1218957"/>
          <a:ext cx="12801600" cy="763638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96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4238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Sardines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 et maïs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Houmous sur ses tartines et 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Poireaux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Macédoine de légumes</a:t>
                      </a:r>
                      <a:endParaRPr lang="fr-FR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Rosette et cornichons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Ratatouille froide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G - ASS - L - 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 ASS - 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423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Steak haché de veau au jus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Sauté de porc à l'ancienne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Pilons de poulet à la Normande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Encornets à l'Armoricaine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dans l'échine aux herbes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Lapin à la crème d'ail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35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 - ASS - L - O - M - FC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CR - MO - L - ASS - S - C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782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plats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Gratin de courgettes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sautées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L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vanille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Compote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Mousse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Clafoutis aux pèches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 - S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96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1264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chou-fleur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74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Pizza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brocolis au parmesan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Fonds d'artichauts gratinés au chèvre et herbes de Provence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Petits pois carottes au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Bouchée de la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CR - MO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3960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7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19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570385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555042"/>
              </p:ext>
            </p:extLst>
          </p:nvPr>
        </p:nvGraphicFramePr>
        <p:xfrm>
          <a:off x="1" y="1218956"/>
          <a:ext cx="12801600" cy="773477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73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Rillettes de sardines citronnées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cœurs de palmier et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Chou rouge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Tartine chèvre miel sur lit de salade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riz au surimi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 et mais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- O - CR - MO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9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Cuisse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Noix de joue de porc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Boudin noir aux pommes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porc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Moules marinières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au vin rouge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Tajine de volaille aux pruneaux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 - M - S -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ASS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3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à la tomate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Choux de Bruxelles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Pôelée méditérannéenne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Semoule à l'huile d'olive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pistache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praliné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aux poires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O - FC - 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poisson, croutons et gruyère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carottes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63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Coquille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oignons et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Tagliatelles à la carbonara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de dinde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Beignets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CR - MO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MO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d'endives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97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570385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30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110426"/>
              </p:ext>
            </p:extLst>
          </p:nvPr>
        </p:nvGraphicFramePr>
        <p:xfrm>
          <a:off x="1" y="1218959"/>
          <a:ext cx="12801600" cy="773591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63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32947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Œufs durs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en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MENU A THEME</a:t>
                      </a:r>
                      <a:br>
                        <a:rPr lang="fr-FR" sz="1200" b="1" i="0" u="sng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LE PRINTEMPS</a:t>
                      </a:r>
                      <a:br>
                        <a:rPr lang="fr-FR" sz="1200" b="1" i="0" u="sng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sng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Gaspacho d'asperges à la crème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- C - ASS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Aiguillettes de poulet grillé au citron confit 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ASS 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Jardinière de légumes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Fromage entre 100 et 150mg de calcium 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Panna cotta à la rhubarbe compotée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- ASS</a:t>
                      </a:r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28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échalotes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2905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au jus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20292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Compote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630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39271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l'oignons, croutons et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vermcielles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Brandade de morue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Printanière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sautées aux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2759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2759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4929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570385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4108704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2038</TotalTime>
  <Words>2628</Words>
  <Application>Microsoft Office PowerPoint</Application>
  <PresentationFormat>A3 (297 x 420 mm)</PresentationFormat>
  <Paragraphs>730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MELI Julien</cp:lastModifiedBy>
  <cp:revision>149</cp:revision>
  <cp:lastPrinted>2026-01-27T12:28:44Z</cp:lastPrinted>
  <dcterms:created xsi:type="dcterms:W3CDTF">2022-12-16T15:24:07Z</dcterms:created>
  <dcterms:modified xsi:type="dcterms:W3CDTF">2026-03-12T10:04:35Z</dcterms:modified>
</cp:coreProperties>
</file>