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108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21985" cy="494706"/>
          </a:xfrm>
          <a:prstGeom prst="rect">
            <a:avLst/>
          </a:prstGeom>
        </p:spPr>
        <p:txBody>
          <a:bodyPr vert="horz" lIns="87588" tIns="43795" rIns="87588" bIns="43795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8628" y="3"/>
            <a:ext cx="2921985" cy="494706"/>
          </a:xfrm>
          <a:prstGeom prst="rect">
            <a:avLst/>
          </a:prstGeom>
        </p:spPr>
        <p:txBody>
          <a:bodyPr vert="horz" lIns="87588" tIns="43795" rIns="87588" bIns="43795" rtlCol="0"/>
          <a:lstStyle>
            <a:lvl1pPr algn="r">
              <a:defRPr sz="1100"/>
            </a:lvl1pPr>
          </a:lstStyle>
          <a:p>
            <a:fld id="{35060EAB-8517-443A-8B10-2679F486DC12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402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88" tIns="43795" rIns="87588" bIns="43795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614" y="4751011"/>
            <a:ext cx="5394896" cy="3887190"/>
          </a:xfrm>
          <a:prstGeom prst="rect">
            <a:avLst/>
          </a:prstGeom>
        </p:spPr>
        <p:txBody>
          <a:bodyPr vert="horz" lIns="87588" tIns="43795" rIns="87588" bIns="43795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9377961"/>
            <a:ext cx="2921985" cy="494705"/>
          </a:xfrm>
          <a:prstGeom prst="rect">
            <a:avLst/>
          </a:prstGeom>
        </p:spPr>
        <p:txBody>
          <a:bodyPr vert="horz" lIns="87588" tIns="43795" rIns="87588" bIns="43795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8628" y="9377961"/>
            <a:ext cx="2921985" cy="494705"/>
          </a:xfrm>
          <a:prstGeom prst="rect">
            <a:avLst/>
          </a:prstGeom>
        </p:spPr>
        <p:txBody>
          <a:bodyPr vert="horz" lIns="87588" tIns="43795" rIns="87588" bIns="43795" rtlCol="0" anchor="b"/>
          <a:lstStyle>
            <a:lvl1pPr algn="r">
              <a:defRPr sz="11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094113"/>
              </p:ext>
            </p:extLst>
          </p:nvPr>
        </p:nvGraphicFramePr>
        <p:xfrm>
          <a:off x="0" y="1225480"/>
          <a:ext cx="12801600" cy="75335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5041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4539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Champignons à la Grecque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lentilles aux oignons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Macédoine de légumes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Chou-fleur en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Œufs mimosa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40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Andouillettes à la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viennoise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sauce citronnée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Echine de porc fumé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Koulibiac de saumon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G - C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 -ASS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M - ASS - C - G - O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080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pommes de terre maison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printanière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Fondue de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sautées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citronné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Tiramisu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50415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120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Soupe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Soupe de champignons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 - P - CR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26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épinards et fêta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aux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fumé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Gnocchis au basilic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Endives au 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patate douce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sautées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2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6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88712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829219" y="133236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05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5370212" y="646328"/>
            <a:ext cx="2506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037686"/>
              </p:ext>
            </p:extLst>
          </p:nvPr>
        </p:nvGraphicFramePr>
        <p:xfrm>
          <a:off x="0" y="1218955"/>
          <a:ext cx="12801600" cy="753798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3662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Asperges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Fonds d'artichauts à la crème de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Taboulé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Champignons à la crème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Saucisson et cornichons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Avocat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366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Gigot d'agneau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Rouille de seiches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Oeufs durs à la florentine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poulet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merlu sauce aux capres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Chipolatas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Aioli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MO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- O - CR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b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Flageolets à la provençale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vapeur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Blettes en persillade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Pavlova aux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Tarte tatin et crème chantilly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7084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3662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haricots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L-C-ASS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12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Lasagnes de poissons et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Aiguilettes de dinde et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Parmentier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Jambon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Flammenkuech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aux fromages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35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Tombée de choux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patate douce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d'endives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494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20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2962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618198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06 au 12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5370204" y="646328"/>
            <a:ext cx="2506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30231"/>
              </p:ext>
            </p:extLst>
          </p:nvPr>
        </p:nvGraphicFramePr>
        <p:xfrm>
          <a:off x="1" y="1218957"/>
          <a:ext cx="12801600" cy="763012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396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4238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Rillettes de sardines à la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Aumière au chèvre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Céleri rémoulade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Houmous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Salade de betteraves en vinaigrette</a:t>
                      </a:r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Salami et cormichon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Salade d'endives en vinaigrette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 - ASS - O - L - G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- G - S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 - ASS - O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 - ASS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- G - M 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 - ASS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423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Rôti de dinde aux épices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Sauté de porc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Spaghettis aux fruits de mer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Filet de poulet à la Normande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Encornets farcis à l'Armoricaine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Paupiette de bœuf sauce moutarde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Cassoulet Toulousain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3556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- O - G - M - ASS - FC - S - C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 - CR - MO - ASS - G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 - CR - MO - L - ASS - S - C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- G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782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Navets caramélisés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Chou fleur persillée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Fenouil rôti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Riz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Fondue de poireaux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****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- 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Dessert lacté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Pomme au four à la cannelle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Dessert lacté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Flan pâtissier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962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12643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d'épinards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poireaux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cresson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pois cassés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5874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Omelette aux oignons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de poisson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Lentilles aux lardons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Lorraine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Cordon bleu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Parmentier de poissons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 au vent à la brandade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 - CR - MO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P - MO - CR - M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brocolis au parmesan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sautées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pois-carottes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542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78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3960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7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13 au 19 AVRIL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5370204" y="646328"/>
            <a:ext cx="2506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6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20 au 26 AVRIL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223106"/>
              </p:ext>
            </p:extLst>
          </p:nvPr>
        </p:nvGraphicFramePr>
        <p:xfrm>
          <a:off x="1" y="1218956"/>
          <a:ext cx="12801600" cy="773477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731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597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Rillettes de thon citronnées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pois chiches aux oignons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museau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Tartine chèvre miel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Champignons citronnés au fromage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Toast de tapenade noire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¨P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G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- 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597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Joue de porc façon Navarin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Calamars à la Romaine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Blanquette de dinde aux champignons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colin sauce citronnée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bœuf à l'ail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Gardiane de taureau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C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CR - MO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 -ASS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36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Endives braisées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glacées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Farfalles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Pommes de terre rissolées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Fenouil braisé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Crumble aux poires et caramel beurre salé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731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5978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panais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 - P - CR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633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aux oignons et roquefort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aux poireaux et emmental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à la viande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Monsieur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Tortilla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Quenelles aux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 - CR - MO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- O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Champignons sautés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68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9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6975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370204" y="646328"/>
            <a:ext cx="2506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700266" y="95522"/>
            <a:ext cx="3963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27 au 30 AVRIL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834306"/>
              </p:ext>
            </p:extLst>
          </p:nvPr>
        </p:nvGraphicFramePr>
        <p:xfrm>
          <a:off x="1" y="1230991"/>
          <a:ext cx="12801600" cy="748772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5630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329470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Céleri rémoulade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MENU DE PRINTEMPS</a:t>
                      </a:r>
                      <a:b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b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Flan d'asperges et tuile de parmesan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- O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Aiguillettes de poulet grillé au citron confit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Ragout de légumes printaniers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 - C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Fromage entre 100 et 150mg de calcium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Panna cotta à la rhubarbe </a:t>
                      </a:r>
                      <a:b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Rillettes de sardines au citron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Croustillant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  - C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¨P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C - ASS - FC - S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3728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Parmentier de lapin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Lasagnes saumon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mignon de porc aux échalotes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3554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-O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P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657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-O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563172"/>
                  </a:ext>
                </a:extLst>
              </a:tr>
              <a:tr h="2905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 sautées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sautées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3927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2761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56305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39271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P - CR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3927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Parmentier de brandade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Quiches aux épinards et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Flammenkuech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farcies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2759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Tomates cerises confites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Champignons sautés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3927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2759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2013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64929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5370204" y="646328"/>
            <a:ext cx="25068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LA CALMETTE</a:t>
            </a:r>
          </a:p>
          <a:p>
            <a:pPr algn="ctr"/>
            <a:endParaRPr lang="fr-FR" b="1" dirty="0">
              <a:solidFill>
                <a:srgbClr val="CF1D6B"/>
              </a:solidFill>
              <a:latin typeface="DIN" panose="0200050304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4108704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2092</TotalTime>
  <Words>2517</Words>
  <Application>Microsoft Office PowerPoint</Application>
  <PresentationFormat>A3 (297 x 420 mm)</PresentationFormat>
  <Paragraphs>735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Olivia PEREZ</cp:lastModifiedBy>
  <cp:revision>154</cp:revision>
  <cp:lastPrinted>2026-03-23T09:38:39Z</cp:lastPrinted>
  <dcterms:created xsi:type="dcterms:W3CDTF">2022-12-16T15:24:07Z</dcterms:created>
  <dcterms:modified xsi:type="dcterms:W3CDTF">2026-03-23T09:40:37Z</dcterms:modified>
</cp:coreProperties>
</file>