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6" r:id="rId3"/>
    <p:sldId id="267" r:id="rId4"/>
    <p:sldId id="268" r:id="rId5"/>
    <p:sldId id="270" r:id="rId6"/>
  </p:sldIdLst>
  <p:sldSz cx="12801600" cy="9601200" type="A3"/>
  <p:notesSz cx="9872663" cy="14301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84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91722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r">
              <a:defRPr sz="1600"/>
            </a:lvl1pPr>
          </a:lstStyle>
          <a:p>
            <a:fld id="{35060EAB-8517-443A-8B10-2679F486DC12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717675" y="1789113"/>
            <a:ext cx="6437313" cy="48275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7457" tIns="63730" rIns="127457" bIns="6373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86391" y="6882434"/>
            <a:ext cx="7899896" cy="5631081"/>
          </a:xfrm>
          <a:prstGeom prst="rect">
            <a:avLst/>
          </a:prstGeom>
        </p:spPr>
        <p:txBody>
          <a:bodyPr vert="horz" lIns="127457" tIns="63730" rIns="127457" bIns="6373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91722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r">
              <a:defRPr sz="16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21/03/2026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17149"/>
              </p:ext>
            </p:extLst>
          </p:nvPr>
        </p:nvGraphicFramePr>
        <p:xfrm>
          <a:off x="0" y="1225480"/>
          <a:ext cx="12801600" cy="75335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5041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4539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râpées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Macédoine de légumes mayonnaise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lentilles aux oignons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Avocat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40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Rognons à la moutarde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viennoise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lieu sauce citron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Palette à la diable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Blanquette de veau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C - ASS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 -ASS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ASS - O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080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Pâtes au beurre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Fondue de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Panna Cotta à la mangue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120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cresson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Bouillon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Bouillon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 - P - CR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267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Crêpe aux champignons et fromage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aux épinards et fêta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Endives au jambon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Gnocchis à la crème et au basilic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88712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829219" y="133236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05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847891-954D-777D-5285-66D112D122B6}"/>
              </a:ext>
            </a:extLst>
          </p:cNvPr>
          <p:cNvSpPr/>
          <p:nvPr/>
        </p:nvSpPr>
        <p:spPr>
          <a:xfrm>
            <a:off x="5429742" y="646328"/>
            <a:ext cx="23877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AIMARGUES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819837"/>
              </p:ext>
            </p:extLst>
          </p:nvPr>
        </p:nvGraphicFramePr>
        <p:xfrm>
          <a:off x="0" y="1218955"/>
          <a:ext cx="12801600" cy="772086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3662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Asperges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Taboulé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Concombres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Flammenkueche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haricots verts et échalotes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tortis aux olives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Fonds d'artichaud à la brandade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G -L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CR- O - ASS - M - P - 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366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Gigot d'agneau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Œufs dus à la florentine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bœuf sauce marchande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de poulet au curry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merlu sauce aux capres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Saucisse de Toulouse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dinde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- O - CR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O - G - FC - C - 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Flageolets à la provençale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Pennes à l'huile d'olive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Blettes en persillade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Pommes de terre sautées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Pavlova aux fraises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Millefeuille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7084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3662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petits pois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 et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brocolis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haricots blancs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L-C-ASS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812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Lasagnes saumon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Bouchée dinde et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Poisson meunière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aux fromages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Raviolis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335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P-L-ASS-G-O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O - C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patate douce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2962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618198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06 au 12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03DEE-AD72-1005-1195-DDED6FD71C3D}"/>
              </a:ext>
            </a:extLst>
          </p:cNvPr>
          <p:cNvSpPr/>
          <p:nvPr/>
        </p:nvSpPr>
        <p:spPr>
          <a:xfrm>
            <a:off x="5429740" y="646328"/>
            <a:ext cx="2387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AIMARGUES</a:t>
            </a: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101546"/>
              </p:ext>
            </p:extLst>
          </p:nvPr>
        </p:nvGraphicFramePr>
        <p:xfrm>
          <a:off x="1" y="1218958"/>
          <a:ext cx="12801600" cy="757296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44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1923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coleslaw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Salade de pommes de terre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Concombres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Betteraves mimosa</a:t>
                      </a:r>
                      <a:endParaRPr lang="fr-FR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Assiette de charcuterie et salade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toasts de chèvre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35927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 - ASS - 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G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192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dinde aux épices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Spaghettis à la bolognaise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Sauté de porc à l'ancienne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Aiguillettes de poulet à la Normande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poisson aux câpres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Boulettes de bœuf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Lapin à la crème d'ail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3405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ASS - 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- O - CR - C - ASS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C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L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5785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dauphinois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Carottes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Ecrasé de pommes de terre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créole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Semoule au beurre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en persillade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841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349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41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349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Salade de fruits à la framboise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Clafoutis aux pèches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841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4477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8650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semoule à l'ail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à l'oignon et croutons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au pistou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poireaux et pommes de terre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d'épinard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41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624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Quiche Lorraine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brocolis au gruyère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Croque Monsieur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Friand au fromage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Petits pois carottes au poulet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braisé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Bouchée de la Mer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41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- CR - MO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349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Courgettes sautées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41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349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41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349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41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8995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7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13 au 19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8EF078-0A89-0FE0-9322-473D6C043FA4}"/>
              </a:ext>
            </a:extLst>
          </p:cNvPr>
          <p:cNvSpPr/>
          <p:nvPr/>
        </p:nvSpPr>
        <p:spPr>
          <a:xfrm>
            <a:off x="5429740" y="646328"/>
            <a:ext cx="2387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AIMARGUES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6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20 au 26 AVRIL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10654"/>
              </p:ext>
            </p:extLst>
          </p:nvPr>
        </p:nvGraphicFramePr>
        <p:xfrm>
          <a:off x="1" y="1218956"/>
          <a:ext cx="12801600" cy="763934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731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597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Toast de rillettes de thon citronnées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haricots rouges au maïs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Haricots verts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Tartine chèvre miel et 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râpées au citron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riz au surimi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museau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P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G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P - O - CR - MO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597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Noix de joue de porc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Bœuf Bourguignon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de porc au cidre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Moules marinières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Civet de bœuf au vin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Tajine d'agneau aux pruneaux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 - G - ASS - 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361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Endives braisées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Epinards à la crème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Pommes de terre en persillade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Choux de Bruxelles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Pôelée méditérannéenne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Semoule à l'huile d'olive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au citron meringuée ou flan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731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597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pâtes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633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Crêpe au jambon et champignons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aux oignons et roquefort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farcies à la chair à saucisse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bolognaise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de dinde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Cake aux olives et sauce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Œufs durs sauce Aurore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- G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salsifis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6975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429740" y="646328"/>
            <a:ext cx="2387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AIMARGUES</a:t>
            </a: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6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27 au 30 AVRIL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156226"/>
              </p:ext>
            </p:extLst>
          </p:nvPr>
        </p:nvGraphicFramePr>
        <p:xfrm>
          <a:off x="1" y="1218959"/>
          <a:ext cx="12801600" cy="751493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253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314844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lentilles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crudités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MENU A THEME</a:t>
                      </a:r>
                      <a:b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LE PRINTEMPS</a:t>
                      </a:r>
                      <a:b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Gaspacho d'asperges à la crème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 - C - ASS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Aiguillettes de poulet grillé au citron confit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ASS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Ragout de légumes printaniers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ASS - C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Fromage entre 100 et 150mg de calcium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Gâteau à la rhubarbe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 – O – G – ASS - FC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Bradley Hand ITC" panose="03070402050302030203" pitchFamily="66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Concombres en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3563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Alouette de bœuf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Cannellonis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mignon de porc aux échalotes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-P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2776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Petits pois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Pommes de terre sauce tartare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3563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10423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2537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314844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P - CR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3563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Parmentier de brandade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Printanière au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Courgettes farcies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Pizza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2637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3563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2637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2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5890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429740" y="646328"/>
            <a:ext cx="23877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AIMARGUES</a:t>
            </a:r>
          </a:p>
          <a:p>
            <a:pPr algn="ctr"/>
            <a:endParaRPr lang="fr-FR" b="1" dirty="0">
              <a:solidFill>
                <a:srgbClr val="CF1D6B"/>
              </a:solidFill>
              <a:latin typeface="DIN" panose="02000503040000020003"/>
            </a:endParaRPr>
          </a:p>
        </p:txBody>
      </p:sp>
    </p:spTree>
    <p:extLst>
      <p:ext uri="{BB962C8B-B14F-4D97-AF65-F5344CB8AC3E}">
        <p14:creationId xmlns:p14="http://schemas.microsoft.com/office/powerpoint/2010/main" val="4108704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2058</TotalTime>
  <Words>2501</Words>
  <Application>Microsoft Office PowerPoint</Application>
  <PresentationFormat>A3 (297 x 420 mm)</PresentationFormat>
  <Paragraphs>729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Bradley Hand ITC</vt:lpstr>
      <vt:lpstr>Calibri</vt:lpstr>
      <vt:lpstr>Calibri Light</vt:lpstr>
      <vt:lpstr>Century Schoolbook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MELI Julien</cp:lastModifiedBy>
  <cp:revision>149</cp:revision>
  <cp:lastPrinted>2026-01-27T12:28:44Z</cp:lastPrinted>
  <dcterms:created xsi:type="dcterms:W3CDTF">2022-12-16T15:24:07Z</dcterms:created>
  <dcterms:modified xsi:type="dcterms:W3CDTF">2026-03-21T08:00:06Z</dcterms:modified>
</cp:coreProperties>
</file>