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D"/>
    <a:srgbClr val="FFB9F5"/>
    <a:srgbClr val="CDF5FF"/>
    <a:srgbClr val="FD9393"/>
    <a:srgbClr val="A9D18E"/>
    <a:srgbClr val="9DBCF9"/>
    <a:srgbClr val="ECF5E7"/>
    <a:srgbClr val="FFFFCC"/>
    <a:srgbClr val="FBCF99"/>
    <a:srgbClr val="A5F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4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4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81371" y="266346"/>
              <a:ext cx="553421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Avril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823884"/>
              </p:ext>
            </p:extLst>
          </p:nvPr>
        </p:nvGraphicFramePr>
        <p:xfrm>
          <a:off x="17590" y="1123950"/>
          <a:ext cx="10674223" cy="6428051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9H00 : Atelier socio-esthétique avec Tiphaine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16h00 : Messe avec Père Gérard CHASSAND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9h15 : Atelier créatif avec Cindy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 Chantons ensemble avec Ruy RODRIGUE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10h00 : Les Pitchouns Aimarguois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Anniversaire M. </a:t>
                      </a:r>
                      <a:r>
                        <a:rPr lang="fr-FR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Renet</a:t>
                      </a:r>
                      <a:br>
                        <a:rPr lang="fr-FR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br>
                        <a:rPr lang="fr-FR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</a:t>
                      </a: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Atelier mémoire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9h15 : Atelier créatif avec Cindy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Atelier mémoire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10h00 : Les Pitchouns Aimarguois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16h00 : Gâteau des anniversaires du mois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 Chantons ensemble avec Ruy RODRIGUE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3872</TotalTime>
  <Words>199</Words>
  <Application>Microsoft Office PowerPoint</Application>
  <PresentationFormat>Personnalisé</PresentationFormat>
  <Paragraphs>71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Marion CONTI</cp:lastModifiedBy>
  <cp:revision>257</cp:revision>
  <cp:lastPrinted>2026-03-30T07:55:57Z</cp:lastPrinted>
  <dcterms:created xsi:type="dcterms:W3CDTF">2021-11-05T08:21:50Z</dcterms:created>
  <dcterms:modified xsi:type="dcterms:W3CDTF">2026-03-30T07:56:00Z</dcterms:modified>
</cp:coreProperties>
</file>