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07" r:id="rId2"/>
  </p:sldIdLst>
  <p:sldSz cx="10691813" cy="7559675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BCF9"/>
    <a:srgbClr val="FD9393"/>
    <a:srgbClr val="FFD96D"/>
    <a:srgbClr val="CDF5FF"/>
    <a:srgbClr val="ECF5E7"/>
    <a:srgbClr val="FFFFCC"/>
    <a:srgbClr val="FFB9F5"/>
    <a:srgbClr val="FBCF99"/>
    <a:srgbClr val="A5FDD5"/>
    <a:srgbClr val="A9D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464" y="-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495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101" y="0"/>
            <a:ext cx="294495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BBDA8-3F02-4B73-9BE8-384AC930A040}" type="datetimeFigureOut">
              <a:rPr lang="fr-FR" smtClean="0"/>
              <a:t>26/03/2026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42988" y="1233488"/>
            <a:ext cx="4711700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607" y="4751389"/>
            <a:ext cx="5438463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" y="9377363"/>
            <a:ext cx="294495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101" y="9377363"/>
            <a:ext cx="294495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D5EB9C-D5DF-480D-8491-F2B6231A9E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0345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1A14-26F6-440D-B048-E7A41D91062E}" type="datetime1">
              <a:rPr lang="fr-FR" smtClean="0"/>
              <a:t>26/03/2026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101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4C8BD-23C2-45E0-BEE8-AAE2B4D3D232}" type="datetime1">
              <a:rPr lang="fr-FR" smtClean="0"/>
              <a:t>26/03/2026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68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BB52-4737-49FD-B7A7-DF09BC7DA711}" type="datetime1">
              <a:rPr lang="fr-FR" smtClean="0"/>
              <a:t>26/03/2026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554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0FD33-2330-479E-8A7E-8EEFD301DD12}" type="datetime1">
              <a:rPr lang="fr-FR" smtClean="0"/>
              <a:t>26/03/2026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112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4FEB-1605-4E8D-B228-365FD0EB83C5}" type="datetime1">
              <a:rPr lang="fr-FR" smtClean="0"/>
              <a:t>26/03/2026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32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D4601-4CD9-4229-B39F-258C686A7ACE}" type="datetime1">
              <a:rPr lang="fr-FR" smtClean="0"/>
              <a:t>26/03/2026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576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49F08-4071-4297-A629-8A936319C48C}" type="datetime1">
              <a:rPr lang="fr-FR" smtClean="0"/>
              <a:t>26/03/2026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321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21EC4-5E57-4258-8112-118BCE8AC8F0}" type="datetime1">
              <a:rPr lang="fr-FR" smtClean="0"/>
              <a:t>26/03/2026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075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FDB2E-B013-45B2-96CA-1EAE0F2B7DA0}" type="datetime1">
              <a:rPr lang="fr-FR" smtClean="0"/>
              <a:t>26/03/2026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563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EF5BD-0498-470A-8F5A-EE71007822F7}" type="datetime1">
              <a:rPr lang="fr-FR" smtClean="0"/>
              <a:t>26/03/2026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795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CF0BF-4A6A-443C-9467-90F4C890D33B}" type="datetime1">
              <a:rPr lang="fr-FR" smtClean="0"/>
              <a:t>26/03/2026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4430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83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E428D-0488-46AF-9C63-66D2E6A286F1}" type="datetime1">
              <a:rPr lang="fr-FR" smtClean="0"/>
              <a:t>26/03/2026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100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id="{D381CF1F-8F26-41B6-4025-2A84BF86E4B9}"/>
              </a:ext>
            </a:extLst>
          </p:cNvPr>
          <p:cNvGrpSpPr/>
          <p:nvPr/>
        </p:nvGrpSpPr>
        <p:grpSpPr>
          <a:xfrm>
            <a:off x="9222383" y="170600"/>
            <a:ext cx="1147585" cy="531123"/>
            <a:chOff x="9184283" y="163202"/>
            <a:chExt cx="1147585" cy="531123"/>
          </a:xfrm>
        </p:grpSpPr>
        <p:sp>
          <p:nvSpPr>
            <p:cNvPr id="18" name="Rectangle : coins arrondis 17">
              <a:extLst>
                <a:ext uri="{FF2B5EF4-FFF2-40B4-BE49-F238E27FC236}">
                  <a16:creationId xmlns:a16="http://schemas.microsoft.com/office/drawing/2014/main" id="{DCC007E9-CF2C-428A-B894-23CD5CBA8D04}"/>
                </a:ext>
              </a:extLst>
            </p:cNvPr>
            <p:cNvSpPr/>
            <p:nvPr/>
          </p:nvSpPr>
          <p:spPr>
            <a:xfrm>
              <a:off x="9184283" y="163202"/>
              <a:ext cx="1147585" cy="531123"/>
            </a:xfrm>
            <a:prstGeom prst="roundRect">
              <a:avLst>
                <a:gd name="adj" fmla="val 6965"/>
              </a:avLst>
            </a:prstGeom>
            <a:solidFill>
              <a:srgbClr val="CF1D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943" dirty="0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8E8E6116-7356-4B4D-9572-BFD42564728F}"/>
                </a:ext>
              </a:extLst>
            </p:cNvPr>
            <p:cNvSpPr txBox="1"/>
            <p:nvPr/>
          </p:nvSpPr>
          <p:spPr>
            <a:xfrm>
              <a:off x="9481371" y="266346"/>
              <a:ext cx="553421" cy="3248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511" b="1" dirty="0">
                  <a:solidFill>
                    <a:schemeClr val="bg1"/>
                  </a:solidFill>
                  <a:latin typeface="DIN" panose="02000503040000020003"/>
                </a:rPr>
                <a:t>Avril</a:t>
              </a:r>
            </a:p>
          </p:txBody>
        </p:sp>
      </p:grpSp>
      <p:pic>
        <p:nvPicPr>
          <p:cNvPr id="5" name="Image 4">
            <a:extLst>
              <a:ext uri="{FF2B5EF4-FFF2-40B4-BE49-F238E27FC236}">
                <a16:creationId xmlns:a16="http://schemas.microsoft.com/office/drawing/2014/main" id="{511D1818-F09A-44C4-9FB9-BB03C7343B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90" y="486037"/>
            <a:ext cx="1249235" cy="499271"/>
          </a:xfrm>
          <a:prstGeom prst="rect">
            <a:avLst/>
          </a:prstGeom>
        </p:spPr>
      </p:pic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AB31B627-EEA8-0F73-6C43-05EC8BD429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3491133"/>
              </p:ext>
            </p:extLst>
          </p:nvPr>
        </p:nvGraphicFramePr>
        <p:xfrm>
          <a:off x="17590" y="876300"/>
          <a:ext cx="10674223" cy="7116875"/>
        </p:xfrm>
        <a:graphic>
          <a:graphicData uri="http://schemas.openxmlformats.org/drawingml/2006/table">
            <a:tbl>
              <a:tblPr/>
              <a:tblGrid>
                <a:gridCol w="1507487">
                  <a:extLst>
                    <a:ext uri="{9D8B030D-6E8A-4147-A177-3AD203B41FA5}">
                      <a16:colId xmlns:a16="http://schemas.microsoft.com/office/drawing/2014/main" val="2237544283"/>
                    </a:ext>
                  </a:extLst>
                </a:gridCol>
                <a:gridCol w="1521877">
                  <a:extLst>
                    <a:ext uri="{9D8B030D-6E8A-4147-A177-3AD203B41FA5}">
                      <a16:colId xmlns:a16="http://schemas.microsoft.com/office/drawing/2014/main" val="3177005694"/>
                    </a:ext>
                  </a:extLst>
                </a:gridCol>
                <a:gridCol w="1533345">
                  <a:extLst>
                    <a:ext uri="{9D8B030D-6E8A-4147-A177-3AD203B41FA5}">
                      <a16:colId xmlns:a16="http://schemas.microsoft.com/office/drawing/2014/main" val="849824472"/>
                    </a:ext>
                  </a:extLst>
                </a:gridCol>
                <a:gridCol w="1548220">
                  <a:extLst>
                    <a:ext uri="{9D8B030D-6E8A-4147-A177-3AD203B41FA5}">
                      <a16:colId xmlns:a16="http://schemas.microsoft.com/office/drawing/2014/main" val="609971733"/>
                    </a:ext>
                  </a:extLst>
                </a:gridCol>
                <a:gridCol w="1507003">
                  <a:extLst>
                    <a:ext uri="{9D8B030D-6E8A-4147-A177-3AD203B41FA5}">
                      <a16:colId xmlns:a16="http://schemas.microsoft.com/office/drawing/2014/main" val="165903431"/>
                    </a:ext>
                  </a:extLst>
                </a:gridCol>
                <a:gridCol w="1516721">
                  <a:extLst>
                    <a:ext uri="{9D8B030D-6E8A-4147-A177-3AD203B41FA5}">
                      <a16:colId xmlns:a16="http://schemas.microsoft.com/office/drawing/2014/main" val="143255510"/>
                    </a:ext>
                  </a:extLst>
                </a:gridCol>
                <a:gridCol w="1539570">
                  <a:extLst>
                    <a:ext uri="{9D8B030D-6E8A-4147-A177-3AD203B41FA5}">
                      <a16:colId xmlns:a16="http://schemas.microsoft.com/office/drawing/2014/main" val="2371076953"/>
                    </a:ext>
                  </a:extLst>
                </a:gridCol>
              </a:tblGrid>
              <a:tr h="28000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LUNDI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MARDI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MERCREDI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JEUDI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VENDREDI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SAMEDI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DIMANCHE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9203131"/>
                  </a:ext>
                </a:extLst>
              </a:tr>
              <a:tr h="267799">
                <a:tc>
                  <a:txBody>
                    <a:bodyPr/>
                    <a:lstStyle/>
                    <a:p>
                      <a:pPr algn="r" fontAlgn="ctr"/>
                      <a:endParaRPr lang="fr-FR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379182"/>
                  </a:ext>
                </a:extLst>
              </a:tr>
              <a:tr h="80049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15h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KARAOKE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FRANCINE</a:t>
                      </a:r>
                    </a:p>
                  </a:txBody>
                  <a:tcPr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>
                          <a:solidFill>
                            <a:srgbClr val="FF0000"/>
                          </a:solidFill>
                          <a:latin typeface="+mn-lt"/>
                        </a:rPr>
                        <a:t>15h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BIEN-ETRE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SOUMIA</a:t>
                      </a:r>
                    </a:p>
                  </a:txBody>
                  <a:tcPr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93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15h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JEUX DE SOCIETE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SOUMIA</a:t>
                      </a:r>
                    </a:p>
                  </a:txBody>
                  <a:tcPr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16h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LOTO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MYLENE</a:t>
                      </a:r>
                    </a:p>
                  </a:txBody>
                  <a:tcPr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DIMANCHE DE PAQUES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522191"/>
                  </a:ext>
                </a:extLst>
              </a:tr>
              <a:tr h="327310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135619"/>
                  </a:ext>
                </a:extLst>
              </a:tr>
              <a:tr h="100444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LUNDI DE PAQUES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FF0000"/>
                          </a:solidFill>
                          <a:latin typeface="+mn-lt"/>
                        </a:rPr>
                        <a:t>15h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TEMPS DE DISCUSSION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KARIMA</a:t>
                      </a:r>
                    </a:p>
                  </a:txBody>
                  <a:tcPr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15h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LOTO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JOAN</a:t>
                      </a:r>
                    </a:p>
                  </a:txBody>
                  <a:tcPr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15h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JEUX DE SOCIETE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JOAN</a:t>
                      </a:r>
                    </a:p>
                  </a:txBody>
                  <a:tcPr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15h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BIEN-ETRE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KARIMA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16h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LOTO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SOUMIA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REPOS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345600"/>
                  </a:ext>
                </a:extLst>
              </a:tr>
              <a:tr h="35706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485480"/>
                  </a:ext>
                </a:extLst>
              </a:tr>
              <a:tr h="100444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16h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GYM DOUCE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CORENTIN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>
                          <a:solidFill>
                            <a:srgbClr val="FF0000"/>
                          </a:solidFill>
                          <a:latin typeface="+mn-lt"/>
                        </a:rPr>
                        <a:t>15h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TEMPS MUSICAL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HAYAT</a:t>
                      </a:r>
                    </a:p>
                  </a:txBody>
                  <a:tcPr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503972" marR="0" lvl="1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9h</a:t>
                      </a:r>
                    </a:p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SOCIO ESTHETIQUE</a:t>
                      </a:r>
                      <a:endParaRPr lang="fr-FR" sz="16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  <a:p>
                      <a:pPr marL="503972" marR="0" lvl="1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15h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KARAOKE         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15h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LOTO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SOUMIA</a:t>
                      </a:r>
                    </a:p>
                  </a:txBody>
                  <a:tcPr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15h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TEMPS DE DISCUSSION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KARIMA</a:t>
                      </a:r>
                    </a:p>
                  </a:txBody>
                  <a:tcPr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16h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LOTO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JOAN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REPOS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590047"/>
                  </a:ext>
                </a:extLst>
              </a:tr>
              <a:tr h="29755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890981"/>
                  </a:ext>
                </a:extLst>
              </a:tr>
              <a:tr h="123402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16h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GYM DOUCE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CORENTIN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9h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Loisirs créatifs + </a:t>
                      </a:r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12h</a:t>
                      </a: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repas partager à Congénies</a:t>
                      </a:r>
                    </a:p>
                  </a:txBody>
                  <a:tcPr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15h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LOTO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MYLENE</a:t>
                      </a:r>
                    </a:p>
                  </a:txBody>
                  <a:tcPr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15h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GOUTER MUSICAL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JOAN</a:t>
                      </a:r>
                    </a:p>
                  </a:txBody>
                  <a:tcPr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15h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JEUX DE SOCIETE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JOAN</a:t>
                      </a:r>
                    </a:p>
                  </a:txBody>
                  <a:tcPr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16h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LOTO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REPOS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291740"/>
                  </a:ext>
                </a:extLst>
              </a:tr>
              <a:tr h="327310">
                <a:tc>
                  <a:txBody>
                    <a:bodyPr/>
                    <a:lstStyle/>
                    <a:p>
                      <a:pPr algn="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918038"/>
                  </a:ext>
                </a:extLst>
              </a:tr>
              <a:tr h="117663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16h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GYM DOUCE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CORENTIN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>
                          <a:solidFill>
                            <a:srgbClr val="FF0000"/>
                          </a:solidFill>
                          <a:latin typeface="+mn-lt"/>
                        </a:rPr>
                        <a:t>15h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TEMPS MUSICAL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HAYAT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15h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LOTO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HAYAT</a:t>
                      </a:r>
                    </a:p>
                  </a:txBody>
                  <a:tcPr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15h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BIEN-ETRE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SOUMIA</a:t>
                      </a:r>
                    </a:p>
                  </a:txBody>
                  <a:tcPr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978305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75028568-F881-5396-087A-CCD7311CDDD2}"/>
              </a:ext>
            </a:extLst>
          </p:cNvPr>
          <p:cNvSpPr txBox="1"/>
          <p:nvPr/>
        </p:nvSpPr>
        <p:spPr>
          <a:xfrm>
            <a:off x="3323965" y="197633"/>
            <a:ext cx="40245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500" b="1" dirty="0">
                <a:solidFill>
                  <a:srgbClr val="CF1D6B"/>
                </a:solidFill>
                <a:latin typeface="DIN" panose="02000503040000020003"/>
              </a:rPr>
              <a:t>PLANNING DES ANIMATIONS</a:t>
            </a:r>
          </a:p>
        </p:txBody>
      </p:sp>
    </p:spTree>
    <p:extLst>
      <p:ext uri="{BB962C8B-B14F-4D97-AF65-F5344CB8AC3E}">
        <p14:creationId xmlns:p14="http://schemas.microsoft.com/office/powerpoint/2010/main" val="4988282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onj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E166A"/>
      </a:accent1>
      <a:accent2>
        <a:srgbClr val="F7941D"/>
      </a:accent2>
      <a:accent3>
        <a:srgbClr val="A5A5A5"/>
      </a:accent3>
      <a:accent4>
        <a:srgbClr val="F9AF55"/>
      </a:accent4>
      <a:accent5>
        <a:srgbClr val="EF67A5"/>
      </a:accent5>
      <a:accent6>
        <a:srgbClr val="70AD47"/>
      </a:accent6>
      <a:hlink>
        <a:srgbClr val="6E0C38"/>
      </a:hlink>
      <a:folHlink>
        <a:srgbClr val="EC4E95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3925</TotalTime>
  <Words>152</Words>
  <Application>Microsoft Office PowerPoint</Application>
  <PresentationFormat>Personnalisé</PresentationFormat>
  <Paragraphs>119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DIN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Claire FALGAIROLLE</dc:creator>
  <cp:lastModifiedBy>Dorianne AUDUBERT</cp:lastModifiedBy>
  <cp:revision>258</cp:revision>
  <cp:lastPrinted>2026-03-26T09:30:08Z</cp:lastPrinted>
  <dcterms:created xsi:type="dcterms:W3CDTF">2021-11-05T08:21:50Z</dcterms:created>
  <dcterms:modified xsi:type="dcterms:W3CDTF">2026-03-26T09:30:20Z</dcterms:modified>
</cp:coreProperties>
</file>